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38"/>
    <a:srgbClr val="BF151B"/>
    <a:srgbClr val="098DC7"/>
    <a:srgbClr val="C55C27"/>
    <a:srgbClr val="2C3D6C"/>
    <a:srgbClr val="6A6A6A"/>
    <a:srgbClr val="009899"/>
    <a:srgbClr val="007088"/>
    <a:srgbClr val="0083A7"/>
    <a:srgbClr val="0034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72E56B-10A5-6243-B26E-1FF89B725D02}" v="10" dt="2026-08-14T15:46:19.5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58"/>
  </p:normalViewPr>
  <p:slideViewPr>
    <p:cSldViewPr showGuides="1">
      <p:cViewPr varScale="1">
        <p:scale>
          <a:sx n="128" d="100"/>
          <a:sy n="128" d="100"/>
        </p:scale>
        <p:origin x="17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VDIJAJ Butrint" userId="d8947798-94f6-4687-a45b-f204471001f5" providerId="ADAL" clId="{25C64812-C0D1-5539-B01A-CE5FDE3DC540}"/>
    <pc:docChg chg="undo custSel modSld modMainMaster">
      <pc:chgData name="AVDIJAJ Butrint" userId="d8947798-94f6-4687-a45b-f204471001f5" providerId="ADAL" clId="{25C64812-C0D1-5539-B01A-CE5FDE3DC540}" dt="2026-08-14T15:46:19.537" v="130" actId="167"/>
      <pc:docMkLst>
        <pc:docMk/>
      </pc:docMkLst>
      <pc:sldChg chg="addSp delSp modSp mod">
        <pc:chgData name="AVDIJAJ Butrint" userId="d8947798-94f6-4687-a45b-f204471001f5" providerId="ADAL" clId="{25C64812-C0D1-5539-B01A-CE5FDE3DC540}" dt="2026-08-14T15:24:59.341" v="2"/>
        <pc:sldMkLst>
          <pc:docMk/>
          <pc:sldMk cId="0" sldId="256"/>
        </pc:sldMkLst>
        <pc:spChg chg="add del mod">
          <ac:chgData name="AVDIJAJ Butrint" userId="d8947798-94f6-4687-a45b-f204471001f5" providerId="ADAL" clId="{25C64812-C0D1-5539-B01A-CE5FDE3DC540}" dt="2026-08-14T15:24:59.341" v="2"/>
          <ac:spMkLst>
            <pc:docMk/>
            <pc:sldMk cId="0" sldId="256"/>
            <ac:spMk id="4" creationId="{0319A1F2-8526-95EC-6125-5320F949186E}"/>
          </ac:spMkLst>
        </pc:spChg>
      </pc:sldChg>
      <pc:sldMasterChg chg="addSp delSp modSp mod modSldLayout">
        <pc:chgData name="AVDIJAJ Butrint" userId="d8947798-94f6-4687-a45b-f204471001f5" providerId="ADAL" clId="{25C64812-C0D1-5539-B01A-CE5FDE3DC540}" dt="2026-08-14T15:46:19.537" v="130" actId="167"/>
        <pc:sldMasterMkLst>
          <pc:docMk/>
          <pc:sldMasterMk cId="0" sldId="2147483648"/>
        </pc:sldMasterMkLst>
        <pc:spChg chg="add del mod">
          <ac:chgData name="AVDIJAJ Butrint" userId="d8947798-94f6-4687-a45b-f204471001f5" providerId="ADAL" clId="{25C64812-C0D1-5539-B01A-CE5FDE3DC540}" dt="2026-08-14T15:42:33.330" v="58"/>
          <ac:spMkLst>
            <pc:docMk/>
            <pc:sldMasterMk cId="0" sldId="2147483648"/>
            <ac:spMk id="4" creationId="{F0691AA8-117A-84D3-6400-AB0DD21B76CA}"/>
          </ac:spMkLst>
        </pc:spChg>
        <pc:spChg chg="add del">
          <ac:chgData name="AVDIJAJ Butrint" userId="d8947798-94f6-4687-a45b-f204471001f5" providerId="ADAL" clId="{25C64812-C0D1-5539-B01A-CE5FDE3DC540}" dt="2026-08-14T15:42:32.270" v="56" actId="478"/>
          <ac:spMkLst>
            <pc:docMk/>
            <pc:sldMasterMk cId="0" sldId="2147483648"/>
            <ac:spMk id="7" creationId="{C7885658-808C-2451-3638-80948EA06243}"/>
          </ac:spMkLst>
        </pc:spChg>
        <pc:spChg chg="add del">
          <ac:chgData name="AVDIJAJ Butrint" userId="d8947798-94f6-4687-a45b-f204471001f5" providerId="ADAL" clId="{25C64812-C0D1-5539-B01A-CE5FDE3DC540}" dt="2026-08-14T15:42:36.227" v="60" actId="22"/>
          <ac:spMkLst>
            <pc:docMk/>
            <pc:sldMasterMk cId="0" sldId="2147483648"/>
            <ac:spMk id="9" creationId="{4933DE9C-38B1-060A-DF0F-FEC463CDD3D9}"/>
          </ac:spMkLst>
        </pc:spChg>
        <pc:spChg chg="add del">
          <ac:chgData name="AVDIJAJ Butrint" userId="d8947798-94f6-4687-a45b-f204471001f5" providerId="ADAL" clId="{25C64812-C0D1-5539-B01A-CE5FDE3DC540}" dt="2026-08-14T15:42:49.465" v="62" actId="478"/>
          <ac:spMkLst>
            <pc:docMk/>
            <pc:sldMasterMk cId="0" sldId="2147483648"/>
            <ac:spMk id="11" creationId="{D7C12F67-BE40-6E0F-E69A-DB0FC27641A4}"/>
          </ac:spMkLst>
        </pc:spChg>
        <pc:picChg chg="add del mod">
          <ac:chgData name="AVDIJAJ Butrint" userId="d8947798-94f6-4687-a45b-f204471001f5" providerId="ADAL" clId="{25C64812-C0D1-5539-B01A-CE5FDE3DC540}" dt="2026-08-14T15:41:33.011" v="51" actId="478"/>
          <ac:picMkLst>
            <pc:docMk/>
            <pc:sldMasterMk cId="0" sldId="2147483648"/>
            <ac:picMk id="2" creationId="{C86F559D-0478-DE1E-44E4-E15EC7996715}"/>
          </ac:picMkLst>
        </pc:picChg>
        <pc:picChg chg="add del mod">
          <ac:chgData name="AVDIJAJ Butrint" userId="d8947798-94f6-4687-a45b-f204471001f5" providerId="ADAL" clId="{25C64812-C0D1-5539-B01A-CE5FDE3DC540}" dt="2026-08-14T15:42:05.998" v="53" actId="478"/>
          <ac:picMkLst>
            <pc:docMk/>
            <pc:sldMasterMk cId="0" sldId="2147483648"/>
            <ac:picMk id="3" creationId="{FEF4AB05-0C08-CB9E-DDB8-0C202E2F6DF3}"/>
          </ac:picMkLst>
        </pc:picChg>
        <pc:picChg chg="add del mod">
          <ac:chgData name="AVDIJAJ Butrint" userId="d8947798-94f6-4687-a45b-f204471001f5" providerId="ADAL" clId="{25C64812-C0D1-5539-B01A-CE5FDE3DC540}" dt="2026-08-14T15:44:10.055" v="66" actId="478"/>
          <ac:picMkLst>
            <pc:docMk/>
            <pc:sldMasterMk cId="0" sldId="2147483648"/>
            <ac:picMk id="12" creationId="{303CB78A-137B-E6AA-C7AA-1143AA2068D1}"/>
          </ac:picMkLst>
        </pc:picChg>
        <pc:picChg chg="add del mod">
          <ac:chgData name="AVDIJAJ Butrint" userId="d8947798-94f6-4687-a45b-f204471001f5" providerId="ADAL" clId="{25C64812-C0D1-5539-B01A-CE5FDE3DC540}" dt="2026-08-14T15:45:08.327" v="76" actId="478"/>
          <ac:picMkLst>
            <pc:docMk/>
            <pc:sldMasterMk cId="0" sldId="2147483648"/>
            <ac:picMk id="14" creationId="{9521D1C2-FBEA-66B8-665E-86495AEE209B}"/>
          </ac:picMkLst>
        </pc:picChg>
        <pc:picChg chg="mod">
          <ac:chgData name="AVDIJAJ Butrint" userId="d8947798-94f6-4687-a45b-f204471001f5" providerId="ADAL" clId="{25C64812-C0D1-5539-B01A-CE5FDE3DC540}" dt="2026-08-14T15:45:05.546" v="74" actId="14826"/>
          <ac:picMkLst>
            <pc:docMk/>
            <pc:sldMasterMk cId="0" sldId="2147483648"/>
            <ac:picMk id="18" creationId="{AF172824-842C-7478-2137-B943B183F6DE}"/>
          </ac:picMkLst>
        </pc:picChg>
        <pc:sldLayoutChg chg="addSp delSp modSp mod">
          <pc:chgData name="AVDIJAJ Butrint" userId="d8947798-94f6-4687-a45b-f204471001f5" providerId="ADAL" clId="{25C64812-C0D1-5539-B01A-CE5FDE3DC540}" dt="2026-08-14T15:46:19.537" v="130" actId="167"/>
          <pc:sldLayoutMkLst>
            <pc:docMk/>
            <pc:sldMasterMk cId="0" sldId="2147483648"/>
            <pc:sldLayoutMk cId="995189090" sldId="2147483661"/>
          </pc:sldLayoutMkLst>
          <pc:spChg chg="add mod">
            <ac:chgData name="AVDIJAJ Butrint" userId="d8947798-94f6-4687-a45b-f204471001f5" providerId="ADAL" clId="{25C64812-C0D1-5539-B01A-CE5FDE3DC540}" dt="2026-08-14T15:46:14.849" v="129" actId="571"/>
            <ac:spMkLst>
              <pc:docMk/>
              <pc:sldMasterMk cId="0" sldId="2147483648"/>
              <pc:sldLayoutMk cId="995189090" sldId="2147483661"/>
              <ac:spMk id="2" creationId="{15857FC9-B2CD-E02E-B6A1-6B7EBD3272EA}"/>
            </ac:spMkLst>
          </pc:spChg>
          <pc:spChg chg="mod">
            <ac:chgData name="AVDIJAJ Butrint" userId="d8947798-94f6-4687-a45b-f204471001f5" providerId="ADAL" clId="{25C64812-C0D1-5539-B01A-CE5FDE3DC540}" dt="2026-08-14T15:46:10.611" v="127" actId="1076"/>
            <ac:spMkLst>
              <pc:docMk/>
              <pc:sldMasterMk cId="0" sldId="2147483648"/>
              <pc:sldLayoutMk cId="995189090" sldId="2147483661"/>
              <ac:spMk id="5" creationId="{6ADED2C9-B270-B7AD-C675-128695FC4F52}"/>
            </ac:spMkLst>
          </pc:spChg>
          <pc:spChg chg="mod">
            <ac:chgData name="AVDIJAJ Butrint" userId="d8947798-94f6-4687-a45b-f204471001f5" providerId="ADAL" clId="{25C64812-C0D1-5539-B01A-CE5FDE3DC540}" dt="2026-08-14T15:25:30.855" v="40" actId="20577"/>
            <ac:spMkLst>
              <pc:docMk/>
              <pc:sldMasterMk cId="0" sldId="2147483648"/>
              <pc:sldLayoutMk cId="995189090" sldId="2147483661"/>
              <ac:spMk id="6" creationId="{604B26B2-38D9-4B19-244F-7E0EB692D2CA}"/>
            </ac:spMkLst>
          </pc:spChg>
          <pc:picChg chg="mod">
            <ac:chgData name="AVDIJAJ Butrint" userId="d8947798-94f6-4687-a45b-f204471001f5" providerId="ADAL" clId="{25C64812-C0D1-5539-B01A-CE5FDE3DC540}" dt="2026-08-14T15:46:19.537" v="130" actId="167"/>
            <ac:picMkLst>
              <pc:docMk/>
              <pc:sldMasterMk cId="0" sldId="2147483648"/>
              <pc:sldLayoutMk cId="995189090" sldId="2147483661"/>
              <ac:picMk id="4" creationId="{0D2C498C-F503-A723-0B92-ED2E468129E1}"/>
            </ac:picMkLst>
          </pc:picChg>
          <pc:picChg chg="mod">
            <ac:chgData name="AVDIJAJ Butrint" userId="d8947798-94f6-4687-a45b-f204471001f5" providerId="ADAL" clId="{25C64812-C0D1-5539-B01A-CE5FDE3DC540}" dt="2026-08-14T15:45:38.177" v="118" actId="14826"/>
            <ac:picMkLst>
              <pc:docMk/>
              <pc:sldMasterMk cId="0" sldId="2147483648"/>
              <pc:sldLayoutMk cId="995189090" sldId="2147483661"/>
              <ac:picMk id="19" creationId="{8EBFDB1C-69A1-045C-7990-7929DB15CF80}"/>
            </ac:picMkLst>
          </pc:picChg>
          <pc:picChg chg="del mod">
            <ac:chgData name="AVDIJAJ Butrint" userId="d8947798-94f6-4687-a45b-f204471001f5" providerId="ADAL" clId="{25C64812-C0D1-5539-B01A-CE5FDE3DC540}" dt="2026-08-14T15:45:17.359" v="79" actId="478"/>
            <ac:picMkLst>
              <pc:docMk/>
              <pc:sldMasterMk cId="0" sldId="2147483648"/>
              <pc:sldLayoutMk cId="995189090" sldId="2147483661"/>
              <ac:picMk id="20" creationId="{2B21E3C6-8C42-881F-392B-AC8E2B2BC57F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31D99E9-B024-46AF-8F74-31F8DD19BCC6}" type="datetimeFigureOut">
              <a:rPr lang="pt-PT"/>
              <a:pPr>
                <a:defRPr/>
              </a:pPr>
              <a:t>14/08/26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E966387-B5FE-41DD-82A3-F7F3CE823C08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DB5E28-E37B-44CA-9CFE-40AB8809D38B}" type="datetimeFigureOut">
              <a:rPr lang="pt-PT"/>
              <a:pPr>
                <a:defRPr/>
              </a:pPr>
              <a:t>14/08/26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D9275CA-BAB4-479D-917E-4D55E012EFD3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andscape with a hill and a white tower&#10;&#10;Description automatically generated with medium confidence">
            <a:extLst>
              <a:ext uri="{FF2B5EF4-FFF2-40B4-BE49-F238E27FC236}">
                <a16:creationId xmlns:a16="http://schemas.microsoft.com/office/drawing/2014/main" id="{0D2C498C-F503-A723-0B92-ED2E468129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80" y="-27384"/>
            <a:ext cx="9840416" cy="6858000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375920" y="548680"/>
            <a:ext cx="6480720" cy="3672408"/>
          </a:xfrm>
        </p:spPr>
        <p:txBody>
          <a:bodyPr lIns="0" tIns="0" rIns="0" bIns="72000" anchor="b">
            <a:normAutofit/>
          </a:bodyPr>
          <a:lstStyle>
            <a:lvl1pPr algn="ctr">
              <a:defRPr sz="3200" b="1" cap="all" baseline="0">
                <a:solidFill>
                  <a:srgbClr val="098DC7"/>
                </a:solidFill>
              </a:defRPr>
            </a:lvl1pPr>
          </a:lstStyle>
          <a:p>
            <a:r>
              <a:rPr lang="pt-PT" dirty="0"/>
              <a:t>Clique para editar o estilo</a:t>
            </a:r>
          </a:p>
        </p:txBody>
      </p:sp>
      <p:sp>
        <p:nvSpPr>
          <p:cNvPr id="8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5375920" y="4545124"/>
            <a:ext cx="6480720" cy="1368152"/>
          </a:xfrm>
        </p:spPr>
        <p:txBody>
          <a:bodyPr lIns="0" tIns="180000" rIns="0" bIns="0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6ADED2C9-B270-B7AD-C675-128695FC4F52}"/>
              </a:ext>
            </a:extLst>
          </p:cNvPr>
          <p:cNvSpPr/>
          <p:nvPr userDrawn="1"/>
        </p:nvSpPr>
        <p:spPr>
          <a:xfrm>
            <a:off x="3791744" y="0"/>
            <a:ext cx="8400256" cy="6874024"/>
          </a:xfrm>
          <a:prstGeom prst="parallelogram">
            <a:avLst>
              <a:gd name="adj" fmla="val 1845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4B26B2-38D9-4B19-244F-7E0EB692D2CA}"/>
              </a:ext>
            </a:extLst>
          </p:cNvPr>
          <p:cNvSpPr txBox="1"/>
          <p:nvPr userDrawn="1"/>
        </p:nvSpPr>
        <p:spPr>
          <a:xfrm>
            <a:off x="479376" y="1096627"/>
            <a:ext cx="443440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3rd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3600" b="1" dirty="0">
                <a:solidFill>
                  <a:schemeClr val="bg1"/>
                </a:solidFill>
              </a:rPr>
              <a:t>International Conference on Renewable 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Energies and 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Smart 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Technologies</a:t>
            </a:r>
            <a:br>
              <a:rPr lang="en-US" sz="3600" b="1" dirty="0">
                <a:solidFill>
                  <a:schemeClr val="bg1"/>
                </a:solidFill>
              </a:rPr>
            </a:br>
            <a:endParaRPr lang="en-US" sz="3600" b="1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02-04 September 2026, </a:t>
            </a:r>
          </a:p>
          <a:p>
            <a:r>
              <a:rPr lang="en-US" sz="2400" dirty="0">
                <a:solidFill>
                  <a:schemeClr val="bg1"/>
                </a:solidFill>
              </a:rPr>
              <a:t>Tirana,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Albania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BFDB1C-69A1-045C-7990-7929DB15CF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7577" y="188640"/>
            <a:ext cx="1750193" cy="879905"/>
          </a:xfrm>
          <a:prstGeom prst="rect">
            <a:avLst/>
          </a:prstGeom>
        </p:spPr>
      </p:pic>
      <p:pic>
        <p:nvPicPr>
          <p:cNvPr id="21" name="Picture 20" descr="A logo with a building and numbers&#10;&#10;Description automatically generated">
            <a:extLst>
              <a:ext uri="{FF2B5EF4-FFF2-40B4-BE49-F238E27FC236}">
                <a16:creationId xmlns:a16="http://schemas.microsoft.com/office/drawing/2014/main" id="{77121D8E-17D3-20F6-5EE2-F7BBF75718A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955" y="259864"/>
            <a:ext cx="658339" cy="658339"/>
          </a:xfrm>
          <a:prstGeom prst="rect">
            <a:avLst/>
          </a:prstGeom>
        </p:spPr>
      </p:pic>
      <p:pic>
        <p:nvPicPr>
          <p:cNvPr id="22" name="Picture 21" descr="A logo of a globe&#10;&#10;Description automatically generated">
            <a:extLst>
              <a:ext uri="{FF2B5EF4-FFF2-40B4-BE49-F238E27FC236}">
                <a16:creationId xmlns:a16="http://schemas.microsoft.com/office/drawing/2014/main" id="{5556F5E0-C26D-AE44-AEAF-C87B2D8EF13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30" y="238174"/>
            <a:ext cx="883299" cy="658339"/>
          </a:xfrm>
          <a:prstGeom prst="rect">
            <a:avLst/>
          </a:prstGeom>
        </p:spPr>
      </p:pic>
      <p:pic>
        <p:nvPicPr>
          <p:cNvPr id="23" name="Picture 22" descr="A blue and white logo&#10;&#10;Description automatically generated">
            <a:extLst>
              <a:ext uri="{FF2B5EF4-FFF2-40B4-BE49-F238E27FC236}">
                <a16:creationId xmlns:a16="http://schemas.microsoft.com/office/drawing/2014/main" id="{413F4A1D-AA7E-0400-024E-FA05BF35F0F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3712" y="250380"/>
            <a:ext cx="1178868" cy="6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8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 hasCustomPrompt="1"/>
          </p:nvPr>
        </p:nvSpPr>
        <p:spPr>
          <a:xfrm>
            <a:off x="335360" y="1592797"/>
            <a:ext cx="11521280" cy="1470025"/>
          </a:xfrm>
        </p:spPr>
        <p:txBody>
          <a:bodyPr/>
          <a:lstStyle>
            <a:lvl1pPr algn="ctr">
              <a:defRPr baseline="0">
                <a:solidFill>
                  <a:srgbClr val="00B050"/>
                </a:solidFill>
              </a:defRPr>
            </a:lvl1pPr>
          </a:lstStyle>
          <a:p>
            <a:r>
              <a:rPr lang="pt-PT" altLang="pt-PT" dirty="0"/>
              <a:t>Click to edit style</a:t>
            </a:r>
            <a:endParaRPr lang="pt-PT"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35360" y="3886200"/>
            <a:ext cx="1152128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dirty="0"/>
              <a:t>Click to edit style</a:t>
            </a:r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1393424" y="6318250"/>
            <a:ext cx="798576" cy="539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smtClean="0">
                <a:solidFill>
                  <a:schemeClr val="tx1"/>
                </a:solidFill>
                <a:latin typeface="+mn-lt"/>
              </a:defRPr>
            </a:lvl1pPr>
          </a:lstStyle>
          <a:p>
            <a:pPr algn="ctr">
              <a:defRPr/>
            </a:pPr>
            <a:fld id="{FFBEBF1D-035E-42EF-99D6-F28DDE93A79A}" type="slidenum">
              <a:rPr lang="en-US" smtClean="0"/>
              <a:pPr algn="ctr"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07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ção do Título 1"/>
          <p:cNvSpPr>
            <a:spLocks noGrp="1"/>
          </p:cNvSpPr>
          <p:nvPr>
            <p:ph type="title" hasCustomPrompt="1"/>
          </p:nvPr>
        </p:nvSpPr>
        <p:spPr>
          <a:xfrm>
            <a:off x="335361" y="620688"/>
            <a:ext cx="11521280" cy="93610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pt-PT" altLang="pt-PT" dirty="0"/>
              <a:t>Click to edit style</a:t>
            </a:r>
            <a:endParaRPr lang="pt-PT" dirty="0"/>
          </a:p>
        </p:txBody>
      </p:sp>
      <p:sp>
        <p:nvSpPr>
          <p:cNvPr id="8" name="Marcador de Posição do Texto 2"/>
          <p:cNvSpPr>
            <a:spLocks noGrp="1"/>
          </p:cNvSpPr>
          <p:nvPr>
            <p:ph idx="1" hasCustomPrompt="1"/>
          </p:nvPr>
        </p:nvSpPr>
        <p:spPr>
          <a:xfrm>
            <a:off x="335361" y="1600204"/>
            <a:ext cx="11521280" cy="45259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buClr>
                <a:srgbClr val="098DC7"/>
              </a:buClr>
              <a:defRPr/>
            </a:lvl1pPr>
            <a:lvl2pPr>
              <a:buClr>
                <a:srgbClr val="098DC7"/>
              </a:buClr>
              <a:defRPr/>
            </a:lvl2pPr>
            <a:lvl3pPr>
              <a:buClr>
                <a:srgbClr val="C00000"/>
              </a:buClr>
              <a:defRPr/>
            </a:lvl3pPr>
          </a:lstStyle>
          <a:p>
            <a:pPr lvl="0"/>
            <a:r>
              <a:rPr lang="pt-PT" altLang="pt-PT" dirty="0"/>
              <a:t>Click to edit styles</a:t>
            </a:r>
          </a:p>
          <a:p>
            <a:pPr lvl="1"/>
            <a:r>
              <a:rPr lang="pt-PT" altLang="pt-PT" dirty="0"/>
              <a:t>Second level</a:t>
            </a:r>
          </a:p>
          <a:p>
            <a:pPr lvl="2"/>
            <a:r>
              <a:rPr lang="pt-PT" altLang="pt-PT" dirty="0"/>
              <a:t>Third level</a:t>
            </a:r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1393424" y="6318250"/>
            <a:ext cx="798576" cy="539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smtClean="0">
                <a:solidFill>
                  <a:schemeClr val="tx1"/>
                </a:solidFill>
                <a:latin typeface="+mn-lt"/>
              </a:defRPr>
            </a:lvl1pPr>
          </a:lstStyle>
          <a:p>
            <a:pPr algn="ctr">
              <a:defRPr/>
            </a:pPr>
            <a:fld id="{FFBEBF1D-035E-42EF-99D6-F28DDE93A79A}" type="slidenum">
              <a:rPr lang="en-US" smtClean="0"/>
              <a:pPr algn="ctr"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104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1393424" y="6318250"/>
            <a:ext cx="798576" cy="539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smtClean="0">
                <a:solidFill>
                  <a:schemeClr val="tx1"/>
                </a:solidFill>
                <a:latin typeface="+mn-lt"/>
              </a:defRPr>
            </a:lvl1pPr>
          </a:lstStyle>
          <a:p>
            <a:pPr algn="ctr">
              <a:defRPr/>
            </a:pPr>
            <a:fld id="{FFBEBF1D-035E-42EF-99D6-F28DDE93A79A}" type="slidenum">
              <a:rPr lang="en-US" smtClean="0"/>
              <a:pPr algn="ctr">
                <a:defRPr/>
              </a:pPr>
              <a:t>‹#›</a:t>
            </a:fld>
            <a:endParaRPr lang="en-US" dirty="0"/>
          </a:p>
        </p:txBody>
      </p:sp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77E99B15-BF06-211D-37F5-64FAE436E9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361" y="620688"/>
            <a:ext cx="11521280" cy="93610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pt-PT" altLang="pt-PT" dirty="0"/>
              <a:t>Click to edit style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4692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1393424" y="6318250"/>
            <a:ext cx="798576" cy="539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smtClean="0">
                <a:solidFill>
                  <a:schemeClr val="tx1"/>
                </a:solidFill>
                <a:latin typeface="+mn-lt"/>
              </a:defRPr>
            </a:lvl1pPr>
          </a:lstStyle>
          <a:p>
            <a:pPr algn="ctr">
              <a:defRPr/>
            </a:pPr>
            <a:fld id="{FFBEBF1D-035E-42EF-99D6-F28DDE93A79A}" type="slidenum">
              <a:rPr lang="en-US" smtClean="0"/>
              <a:pPr algn="ctr"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16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ção do Número do Diapositivo 5"/>
          <p:cNvSpPr>
            <a:spLocks noGrp="1"/>
          </p:cNvSpPr>
          <p:nvPr userDrawn="1">
            <p:ph type="sldNum" sz="quarter" idx="4"/>
          </p:nvPr>
        </p:nvSpPr>
        <p:spPr>
          <a:xfrm>
            <a:off x="11393424" y="6318250"/>
            <a:ext cx="798576" cy="5397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smtClean="0">
                <a:solidFill>
                  <a:schemeClr val="tx1"/>
                </a:solidFill>
                <a:latin typeface="+mn-lt"/>
              </a:defRPr>
            </a:lvl1pPr>
          </a:lstStyle>
          <a:p>
            <a:pPr algn="ctr">
              <a:defRPr/>
            </a:pPr>
            <a:fld id="{FFBEBF1D-035E-42EF-99D6-F28DDE93A79A}" type="slidenum">
              <a:rPr lang="en-US" smtClean="0"/>
              <a:pPr algn="ctr">
                <a:defRPr/>
              </a:pPr>
              <a:t>‹#›</a:t>
            </a:fld>
            <a:endParaRPr lang="en-US" dirty="0"/>
          </a:p>
        </p:txBody>
      </p:sp>
      <p:sp>
        <p:nvSpPr>
          <p:cNvPr id="1027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334963" y="836712"/>
            <a:ext cx="972147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dirty="0"/>
              <a:t>Click to edit style</a:t>
            </a:r>
          </a:p>
        </p:txBody>
      </p:sp>
      <p:sp>
        <p:nvSpPr>
          <p:cNvPr id="1028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334963" y="2204863"/>
            <a:ext cx="11522075" cy="38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 dirty="0"/>
              <a:t>Click to edit styles</a:t>
            </a:r>
          </a:p>
          <a:p>
            <a:pPr lvl="1"/>
            <a:r>
              <a:rPr lang="pt-PT" altLang="pt-PT" dirty="0"/>
              <a:t>Second level</a:t>
            </a:r>
          </a:p>
          <a:p>
            <a:pPr lvl="2"/>
            <a:r>
              <a:rPr lang="pt-PT" altLang="pt-PT" dirty="0"/>
              <a:t>Third level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F172824-842C-7478-2137-B943B183F6D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06797" y="116632"/>
            <a:ext cx="1750193" cy="87990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7" r:id="rId2"/>
    <p:sldLayoutId id="2147483658" r:id="rId3"/>
    <p:sldLayoutId id="2147483659" r:id="rId4"/>
    <p:sldLayoutId id="2147483660" r:id="rId5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rgbClr val="00B05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9899"/>
          </a:solidFill>
          <a:latin typeface="Arial Narrow" panose="020B0606020202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9899"/>
          </a:solidFill>
          <a:latin typeface="Arial Narrow" panose="020B0606020202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9899"/>
          </a:solidFill>
          <a:latin typeface="Arial Narrow" panose="020B0606020202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9899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9899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9899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9899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9899"/>
          </a:solidFill>
          <a:latin typeface="Arial Narrow" panose="020B0606020202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98DC7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98DC7"/>
        </a:buClr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C0000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92D050"/>
        </a:buClr>
        <a:buFont typeface="Arial" panose="020B0604020202020204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92D050"/>
        </a:buClr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75920" y="1124744"/>
            <a:ext cx="6480720" cy="3096344"/>
          </a:xfrm>
        </p:spPr>
        <p:txBody>
          <a:bodyPr/>
          <a:lstStyle/>
          <a:p>
            <a:r>
              <a:rPr lang="pt-PT" dirty="0">
                <a:solidFill>
                  <a:srgbClr val="00B050"/>
                </a:solidFill>
              </a:rPr>
              <a:t>Paper ID and Title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Author and Affiliation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5360" y="1022871"/>
            <a:ext cx="11521280" cy="1470025"/>
          </a:xfrm>
        </p:spPr>
        <p:txBody>
          <a:bodyPr/>
          <a:lstStyle/>
          <a:p>
            <a:r>
              <a:rPr lang="pt-PT" dirty="0"/>
              <a:t>Click to Edit style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Click to Edit style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>
              <a:defRPr/>
            </a:pPr>
            <a:fld id="{FFBEBF1D-035E-42EF-99D6-F28DDE93A79A}" type="slidenum">
              <a:rPr lang="en-US" smtClean="0"/>
              <a:pPr algn="ctr"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001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35361" y="193207"/>
            <a:ext cx="11521280" cy="1143000"/>
          </a:xfrm>
        </p:spPr>
        <p:txBody>
          <a:bodyPr/>
          <a:lstStyle/>
          <a:p>
            <a:endParaRPr lang="pt-PT" dirty="0"/>
          </a:p>
        </p:txBody>
      </p:sp>
      <p:sp>
        <p:nvSpPr>
          <p:cNvPr id="6" name="Marcador de Posição de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>
              <a:defRPr/>
            </a:pPr>
            <a:fld id="{FFBEBF1D-035E-42EF-99D6-F28DDE93A79A}" type="slidenum">
              <a:rPr lang="en-US" smtClean="0"/>
              <a:pPr algn="ctr"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563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35361" y="620688"/>
            <a:ext cx="9649071" cy="936104"/>
          </a:xfrm>
        </p:spPr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>
              <a:defRPr/>
            </a:pPr>
            <a:fld id="{FFBEBF1D-035E-42EF-99D6-F28DDE93A79A}" type="slidenum">
              <a:rPr lang="en-US" smtClean="0"/>
              <a:pPr algn="ctr"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3523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Arial Narrow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89F91B5FD7E24685D7004AF5946EEB" ma:contentTypeVersion="10" ma:contentTypeDescription="Create a new document." ma:contentTypeScope="" ma:versionID="b2f85ab2a37f0601131fc609fc19559e">
  <xsd:schema xmlns:xsd="http://www.w3.org/2001/XMLSchema" xmlns:xs="http://www.w3.org/2001/XMLSchema" xmlns:p="http://schemas.microsoft.com/office/2006/metadata/properties" xmlns:ns2="408511ae-5389-4a88-9f94-482c20264855" xmlns:ns3="a0d330ec-4bfa-47db-82d6-2adbacda2174" targetNamespace="http://schemas.microsoft.com/office/2006/metadata/properties" ma:root="true" ma:fieldsID="5e4b75948c547d1170684b0dad16f8b4" ns2:_="" ns3:_="">
    <xsd:import namespace="408511ae-5389-4a88-9f94-482c20264855"/>
    <xsd:import namespace="a0d330ec-4bfa-47db-82d6-2adbacda21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8511ae-5389-4a88-9f94-482c202648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b2102423-6c9a-45d0-aa71-0069027da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330ec-4bfa-47db-82d6-2adbacda217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27271d2-4250-46f8-8a7b-4d65a0c0fbc4}" ma:internalName="TaxCatchAll" ma:showField="CatchAllData" ma:web="a0d330ec-4bfa-47db-82d6-2adbacda21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0d330ec-4bfa-47db-82d6-2adbacda2174" xsi:nil="true"/>
    <lcf76f155ced4ddcb4097134ff3c332f xmlns="408511ae-5389-4a88-9f94-482c2026485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14895F7-27CC-4FD3-ADA0-6F96DCFB81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8511ae-5389-4a88-9f94-482c20264855"/>
    <ds:schemaRef ds:uri="a0d330ec-4bfa-47db-82d6-2adbacda21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81B5BF2-D307-4A30-A422-0441BB58BF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206D5C-FE77-497E-998B-67CFAB514B7E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408511ae-5389-4a88-9f94-482c20264855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dcmitype/"/>
    <ds:schemaRef ds:uri="a0d330ec-4bfa-47db-82d6-2adbacda2174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</Words>
  <Application>Microsoft Macintosh PowerPoint</Application>
  <PresentationFormat>Widescreen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Calibri</vt:lpstr>
      <vt:lpstr>Wingdings</vt:lpstr>
      <vt:lpstr>Tema do Office</vt:lpstr>
      <vt:lpstr>Paper ID and Title</vt:lpstr>
      <vt:lpstr>Click to Edit style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2023-04-04T10:14:57Z</dcterms:created>
  <dcterms:modified xsi:type="dcterms:W3CDTF">2026-08-14T15:46:25Z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0x010100B589F91B5FD7E24685D7004AF5946EEB</vt:lpwstr>
  </property>
</Properties>
</file>