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56" r:id="rId5"/>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721" autoAdjust="0"/>
  </p:normalViewPr>
  <p:slideViewPr>
    <p:cSldViewPr snapToGrid="0">
      <p:cViewPr>
        <p:scale>
          <a:sx n="20" d="100"/>
          <a:sy n="20" d="100"/>
        </p:scale>
        <p:origin x="4374" y="68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62" d="100"/>
          <a:sy n="62"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da-DK"/>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332-43A4-8087-9DFAB85289BB}"/>
            </c:ext>
          </c:extLst>
        </c:ser>
        <c:ser>
          <c:idx val="1"/>
          <c:order val="1"/>
          <c:tx>
            <c:strRef>
              <c:f>Sheet1!$C$1</c:f>
              <c:strCache>
                <c:ptCount val="1"/>
                <c:pt idx="0">
                  <c:v>Series 2</c:v>
                </c:pt>
              </c:strCache>
            </c:strRef>
          </c:tx>
          <c:spPr>
            <a:solidFill>
              <a:schemeClr val="accent2">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332-43A4-8087-9DFAB85289BB}"/>
            </c:ext>
          </c:extLst>
        </c:ser>
        <c:ser>
          <c:idx val="2"/>
          <c:order val="2"/>
          <c:tx>
            <c:strRef>
              <c:f>Sheet1!$D$1</c:f>
              <c:strCache>
                <c:ptCount val="1"/>
                <c:pt idx="0">
                  <c:v>Series 3</c:v>
                </c:pt>
              </c:strCache>
            </c:strRef>
          </c:tx>
          <c:spPr>
            <a:solidFill>
              <a:schemeClr val="accent3">
                <a:alpha val="7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332-43A4-8087-9DFAB85289BB}"/>
            </c:ext>
          </c:extLst>
        </c:ser>
        <c:dLbls>
          <c:showLegendKey val="0"/>
          <c:showVal val="0"/>
          <c:showCatName val="0"/>
          <c:showSerName val="0"/>
          <c:showPercent val="0"/>
          <c:showBubbleSize val="0"/>
        </c:dLbls>
        <c:gapWidth val="80"/>
        <c:overlap val="25"/>
        <c:axId val="205261872"/>
        <c:axId val="205269664"/>
      </c:barChart>
      <c:catAx>
        <c:axId val="20526187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da-DK"/>
          </a:p>
        </c:txPr>
        <c:crossAx val="205269664"/>
        <c:crosses val="autoZero"/>
        <c:auto val="1"/>
        <c:lblAlgn val="ctr"/>
        <c:lblOffset val="100"/>
        <c:noMultiLvlLbl val="0"/>
      </c:catAx>
      <c:valAx>
        <c:axId val="20526966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da-DK"/>
          </a:p>
        </c:txPr>
        <c:crossAx val="205261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legend>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5/18/2024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5/18/2024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dirty="0"/>
              <a:t>To change this poster,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38726155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31" name="Text Placeholder 6"/>
          <p:cNvSpPr>
            <a:spLocks noGrp="1"/>
          </p:cNvSpPr>
          <p:nvPr>
            <p:ph type="body" sz="quarter" idx="36"/>
          </p:nvPr>
        </p:nvSpPr>
        <p:spPr bwMode="auto">
          <a:xfrm>
            <a:off x="857250" y="6083698"/>
            <a:ext cx="22630809" cy="861775"/>
          </a:xfrm>
          <a:noFill/>
          <a:ln>
            <a:noFill/>
          </a:ln>
        </p:spPr>
        <p:txBody>
          <a:bodyPr anchor="ctr">
            <a:noAutofit/>
          </a:bodyPr>
          <a:lstStyle>
            <a:lvl1pPr marL="0" indent="0">
              <a:spcBef>
                <a:spcPts val="0"/>
              </a:spcBef>
              <a:buNone/>
              <a:defRPr sz="4800">
                <a:solidFill>
                  <a:schemeClr val="bg1"/>
                </a:solidFill>
              </a:defRPr>
            </a:lvl1pPr>
            <a:lvl2pPr marL="0" indent="0">
              <a:spcBef>
                <a:spcPts val="0"/>
              </a:spcBef>
              <a:buNone/>
              <a:defRPr sz="3200">
                <a:solidFill>
                  <a:schemeClr val="bg1"/>
                </a:solidFill>
              </a:defRPr>
            </a:lvl2pPr>
            <a:lvl3pPr marL="0" indent="0">
              <a:spcBef>
                <a:spcPts val="0"/>
              </a:spcBef>
              <a:buNone/>
              <a:defRPr sz="3200">
                <a:solidFill>
                  <a:schemeClr val="bg1"/>
                </a:solidFill>
              </a:defRPr>
            </a:lvl3pPr>
            <a:lvl4pPr marL="0" indent="0">
              <a:spcBef>
                <a:spcPts val="0"/>
              </a:spcBef>
              <a:buNone/>
              <a:defRPr sz="3200">
                <a:solidFill>
                  <a:schemeClr val="bg1"/>
                </a:solidFill>
              </a:defRPr>
            </a:lvl4pPr>
            <a:lvl5pPr marL="0" indent="0">
              <a:spcBef>
                <a:spcPts val="0"/>
              </a:spcBef>
              <a:buNone/>
              <a:defRPr sz="3200">
                <a:solidFill>
                  <a:schemeClr val="bg1"/>
                </a:solidFill>
              </a:defRPr>
            </a:lvl5pPr>
            <a:lvl6pPr marL="0" indent="0">
              <a:spcBef>
                <a:spcPts val="0"/>
              </a:spcBef>
              <a:buNone/>
              <a:defRPr sz="3200">
                <a:solidFill>
                  <a:schemeClr val="bg1"/>
                </a:solidFill>
              </a:defRPr>
            </a:lvl6pPr>
            <a:lvl7pPr marL="0" indent="0">
              <a:spcBef>
                <a:spcPts val="0"/>
              </a:spcBef>
              <a:buNone/>
              <a:defRPr sz="3200">
                <a:solidFill>
                  <a:schemeClr val="bg1"/>
                </a:solidFill>
              </a:defRPr>
            </a:lvl7pPr>
            <a:lvl8pPr marL="0" indent="0">
              <a:spcBef>
                <a:spcPts val="0"/>
              </a:spcBef>
              <a:buNone/>
              <a:defRPr sz="3200">
                <a:solidFill>
                  <a:schemeClr val="bg1"/>
                </a:solidFill>
              </a:defRPr>
            </a:lvl8pPr>
            <a:lvl9pPr marL="0" indent="0">
              <a:spcBef>
                <a:spcPts val="0"/>
              </a:spcBef>
              <a:buNone/>
              <a:defRPr sz="3200">
                <a:solidFill>
                  <a:schemeClr val="bg1"/>
                </a:solidFill>
              </a:defRPr>
            </a:lvl9pPr>
          </a:lstStyle>
          <a:p>
            <a:pPr lvl="0"/>
            <a:r>
              <a:rPr lang="en-US" dirty="0"/>
              <a:t>Click to edit Master text styles</a:t>
            </a:r>
          </a:p>
        </p:txBody>
      </p:sp>
      <p:sp>
        <p:nvSpPr>
          <p:cNvPr id="7" name="Text Placeholder 6"/>
          <p:cNvSpPr>
            <a:spLocks noGrp="1"/>
          </p:cNvSpPr>
          <p:nvPr>
            <p:ph type="body" sz="quarter" idx="13" hasCustomPrompt="1"/>
          </p:nvPr>
        </p:nvSpPr>
        <p:spPr>
          <a:xfrm>
            <a:off x="857250" y="7559040"/>
            <a:ext cx="9601200" cy="170688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857250" y="9485376"/>
            <a:ext cx="9601200" cy="3643432"/>
          </a:xfrm>
          <a:solidFill>
            <a:schemeClr val="tx2">
              <a:lumMod val="10000"/>
              <a:lumOff val="90000"/>
            </a:schemeClr>
          </a:solidFill>
        </p:spPr>
        <p:txBody>
          <a:bodyPr lIns="365760" rIns="365760" anchor="ctr">
            <a:noAutofit/>
          </a:bodyPr>
          <a:lstStyle>
            <a:lvl1pPr marL="0" indent="0">
              <a:spcBef>
                <a:spcPts val="1600"/>
              </a:spcBef>
              <a:buFont typeface="Arial" panose="020B0604020202020204" pitchFamily="34" charset="0"/>
              <a:buNone/>
              <a:defRPr sz="5867" baseline="0"/>
            </a:lvl1pPr>
            <a:lvl2pPr marL="761981" indent="-761981">
              <a:spcBef>
                <a:spcPts val="1600"/>
              </a:spcBef>
              <a:buFont typeface="Arial" panose="020B0604020202020204" pitchFamily="34" charset="0"/>
              <a:buChar char="•"/>
              <a:defRPr sz="5867"/>
            </a:lvl2pPr>
            <a:lvl3pPr marL="761981" indent="-761981">
              <a:spcBef>
                <a:spcPts val="1600"/>
              </a:spcBef>
              <a:buFont typeface="Arial" panose="020B0604020202020204" pitchFamily="34" charset="0"/>
              <a:buChar char="•"/>
              <a:defRPr sz="5867"/>
            </a:lvl3pPr>
            <a:lvl4pPr marL="0" indent="0">
              <a:spcBef>
                <a:spcPts val="1600"/>
              </a:spcBef>
              <a:buNone/>
              <a:defRPr sz="5867"/>
            </a:lvl4pPr>
            <a:lvl5pPr marL="0" indent="0">
              <a:spcBef>
                <a:spcPts val="1600"/>
              </a:spcBef>
              <a:buNone/>
              <a:defRPr sz="5867"/>
            </a:lvl5pPr>
            <a:lvl6pPr marL="0" indent="0">
              <a:spcBef>
                <a:spcPts val="1600"/>
              </a:spcBef>
              <a:buNone/>
              <a:defRPr sz="5867"/>
            </a:lvl6pPr>
            <a:lvl7pPr marL="0" indent="0">
              <a:spcBef>
                <a:spcPts val="1600"/>
              </a:spcBef>
              <a:buNone/>
              <a:defRPr sz="5867"/>
            </a:lvl7pPr>
            <a:lvl8pPr marL="0" indent="0">
              <a:spcBef>
                <a:spcPts val="1600"/>
              </a:spcBef>
              <a:buNone/>
              <a:defRPr sz="5867"/>
            </a:lvl8pPr>
            <a:lvl9pPr marL="0" indent="0">
              <a:spcBef>
                <a:spcPts val="1600"/>
              </a:spcBef>
              <a:buNone/>
              <a:defRPr sz="5867"/>
            </a:lvl9pPr>
          </a:lstStyle>
          <a:p>
            <a:pPr lvl="0"/>
            <a:r>
              <a:rPr lang="en-US" dirty="0"/>
              <a:t>Add your question or a statement of the problem here</a:t>
            </a:r>
          </a:p>
        </p:txBody>
      </p:sp>
      <p:sp>
        <p:nvSpPr>
          <p:cNvPr id="36" name="Text Placeholder 6"/>
          <p:cNvSpPr>
            <a:spLocks noGrp="1"/>
          </p:cNvSpPr>
          <p:nvPr>
            <p:ph type="body" sz="quarter" idx="37" hasCustomPrompt="1"/>
          </p:nvPr>
        </p:nvSpPr>
        <p:spPr>
          <a:xfrm>
            <a:off x="857250" y="13996416"/>
            <a:ext cx="9601200" cy="170688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857250" y="15825216"/>
            <a:ext cx="9601200" cy="3743341"/>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857250" y="19933920"/>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857250" y="21921217"/>
            <a:ext cx="9601200" cy="8036615"/>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857250" y="30516576"/>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857250" y="32442912"/>
            <a:ext cx="9601200" cy="9729216"/>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1658600" y="7559040"/>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1658600" y="9485376"/>
            <a:ext cx="9601200" cy="9060741"/>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11658600" y="19104864"/>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11658600" y="21031199"/>
            <a:ext cx="9601200" cy="8926631"/>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11658600" y="30516576"/>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1658600" y="32442912"/>
            <a:ext cx="9601200" cy="9729216"/>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2425660" y="7559040"/>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2425660" y="9485376"/>
            <a:ext cx="9601200" cy="9753600"/>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2425660" y="19886445"/>
            <a:ext cx="9601200" cy="6051480"/>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22425660" y="26356795"/>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22425660" y="28283131"/>
            <a:ext cx="9601200" cy="5793048"/>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22425660" y="34296096"/>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lIns="365760" anchor="ctr">
            <a:noAutofit/>
          </a:bodyPr>
          <a:lstStyle>
            <a:lvl1pPr marL="0" indent="0" algn="ctr">
              <a:spcBef>
                <a:spcPts val="0"/>
              </a:spcBef>
              <a:buNone/>
              <a:defRPr sz="7200" cap="none" baseline="0">
                <a:solidFill>
                  <a:schemeClr val="bg1"/>
                </a:solidFill>
                <a:latin typeface="+mj-lt"/>
              </a:defRPr>
            </a:lvl1pPr>
            <a:lvl2pPr marL="0" indent="0">
              <a:spcBef>
                <a:spcPts val="0"/>
              </a:spcBef>
              <a:buNone/>
              <a:defRPr sz="8000" cap="all" baseline="0">
                <a:solidFill>
                  <a:schemeClr val="bg1"/>
                </a:solidFill>
                <a:latin typeface="+mj-lt"/>
              </a:defRPr>
            </a:lvl2pPr>
            <a:lvl3pPr marL="0" indent="0">
              <a:spcBef>
                <a:spcPts val="0"/>
              </a:spcBef>
              <a:buNone/>
              <a:defRPr sz="8000" cap="all" baseline="0">
                <a:solidFill>
                  <a:schemeClr val="bg1"/>
                </a:solidFill>
                <a:latin typeface="+mj-lt"/>
              </a:defRPr>
            </a:lvl3pPr>
            <a:lvl4pPr marL="0" indent="0">
              <a:spcBef>
                <a:spcPts val="0"/>
              </a:spcBef>
              <a:buNone/>
              <a:defRPr sz="8000" cap="all" baseline="0">
                <a:solidFill>
                  <a:schemeClr val="bg1"/>
                </a:solidFill>
                <a:latin typeface="+mj-lt"/>
              </a:defRPr>
            </a:lvl4pPr>
            <a:lvl5pPr marL="0" indent="0">
              <a:spcBef>
                <a:spcPts val="0"/>
              </a:spcBef>
              <a:buNone/>
              <a:defRPr sz="8000" cap="all" baseline="0">
                <a:solidFill>
                  <a:schemeClr val="bg1"/>
                </a:solidFill>
                <a:latin typeface="+mj-lt"/>
              </a:defRPr>
            </a:lvl5pPr>
            <a:lvl6pPr marL="0" indent="0">
              <a:spcBef>
                <a:spcPts val="0"/>
              </a:spcBef>
              <a:buNone/>
              <a:defRPr sz="8000" cap="all" baseline="0">
                <a:solidFill>
                  <a:schemeClr val="bg1"/>
                </a:solidFill>
                <a:latin typeface="+mj-lt"/>
              </a:defRPr>
            </a:lvl6pPr>
            <a:lvl7pPr marL="0" indent="0">
              <a:spcBef>
                <a:spcPts val="0"/>
              </a:spcBef>
              <a:buNone/>
              <a:defRPr sz="8000" cap="all" baseline="0">
                <a:solidFill>
                  <a:schemeClr val="bg1"/>
                </a:solidFill>
                <a:latin typeface="+mj-lt"/>
              </a:defRPr>
            </a:lvl7pPr>
            <a:lvl8pPr marL="0" indent="0">
              <a:spcBef>
                <a:spcPts val="0"/>
              </a:spcBef>
              <a:buNone/>
              <a:defRPr sz="8000" cap="all" baseline="0">
                <a:solidFill>
                  <a:schemeClr val="bg1"/>
                </a:solidFill>
                <a:latin typeface="+mj-lt"/>
              </a:defRPr>
            </a:lvl8pPr>
            <a:lvl9pPr marL="0" indent="0">
              <a:spcBef>
                <a:spcPts val="0"/>
              </a:spcBef>
              <a:buNone/>
              <a:defRPr sz="8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2425660" y="36222432"/>
            <a:ext cx="9601200" cy="5949696"/>
          </a:xfrm>
        </p:spPr>
        <p:txBody>
          <a:bodyPr lIns="91440" tIns="182880"/>
          <a:lstStyle>
            <a:lvl1pPr>
              <a:defRPr sz="4267" baseline="0"/>
            </a:lvl1pPr>
            <a:lvl2pPr>
              <a:defRPr sz="3733"/>
            </a:lvl2pPr>
            <a:lvl3pPr>
              <a:defRPr sz="3733"/>
            </a:lvl3pPr>
            <a:lvl4pPr>
              <a:defRPr sz="3733"/>
            </a:lvl4pPr>
            <a:lvl5pPr>
              <a:defRPr sz="3733"/>
            </a:lvl5pPr>
            <a:lvl6pPr>
              <a:defRPr sz="3733"/>
            </a:lvl6pPr>
            <a:lvl7pPr>
              <a:defRPr sz="3733"/>
            </a:lvl7pPr>
            <a:lvl8pPr>
              <a:defRPr sz="3733"/>
            </a:lvl8pPr>
            <a:lvl9pPr>
              <a:defRPr sz="3733"/>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14035" y="830119"/>
            <a:ext cx="2582300" cy="2755656"/>
          </a:xfrm>
          <a:prstGeom prst="rect">
            <a:avLst/>
          </a:prstGeom>
        </p:spPr>
      </p:pic>
      <p:pic>
        <p:nvPicPr>
          <p:cNvPr id="34" name="Picture 3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023402" y="830119"/>
            <a:ext cx="3753696" cy="2634806"/>
          </a:xfrm>
          <a:prstGeom prst="rect">
            <a:avLst/>
          </a:prstGeom>
        </p:spPr>
      </p:pic>
      <p:pic>
        <p:nvPicPr>
          <p:cNvPr id="35" name="Picture 3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4165" y="1314089"/>
            <a:ext cx="5567123" cy="1625600"/>
          </a:xfrm>
          <a:prstGeom prst="rect">
            <a:avLst/>
          </a:prstGeom>
        </p:spPr>
      </p:pic>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277388" y="656592"/>
            <a:ext cx="6522346" cy="3255501"/>
          </a:xfrm>
          <a:prstGeom prst="rect">
            <a:avLst/>
          </a:prstGeom>
        </p:spPr>
      </p:pic>
      <p:pic>
        <p:nvPicPr>
          <p:cNvPr id="41" name="Picture 4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31551" y="830119"/>
            <a:ext cx="3055417" cy="2755656"/>
          </a:xfrm>
          <a:prstGeom prst="rect">
            <a:avLst/>
          </a:prstGeom>
        </p:spPr>
      </p:pic>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6876" userDrawn="1">
          <p15:clr>
            <a:srgbClr val="A4A3A4"/>
          </p15:clr>
        </p15:guide>
        <p15:guide id="2" pos="1386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32918400" cy="670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77"/>
          </a:p>
        </p:txBody>
      </p:sp>
      <p:sp>
        <p:nvSpPr>
          <p:cNvPr id="2" name="Title Placeholder 1"/>
          <p:cNvSpPr>
            <a:spLocks noGrp="1"/>
          </p:cNvSpPr>
          <p:nvPr>
            <p:ph type="title"/>
          </p:nvPr>
        </p:nvSpPr>
        <p:spPr bwMode="auto">
          <a:xfrm>
            <a:off x="868680" y="914480"/>
            <a:ext cx="22631400" cy="39623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68680" y="8026400"/>
            <a:ext cx="31192470" cy="31506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50" y="42819597"/>
            <a:ext cx="7406640" cy="609600"/>
          </a:xfrm>
          <a:prstGeom prst="rect">
            <a:avLst/>
          </a:prstGeom>
        </p:spPr>
        <p:txBody>
          <a:bodyPr vert="horz" lIns="91440" tIns="45720" rIns="91440" bIns="45720" rtlCol="0" anchor="ctr"/>
          <a:lstStyle>
            <a:lvl1pPr algn="l">
              <a:defRPr sz="2133">
                <a:solidFill>
                  <a:schemeClr val="tx1">
                    <a:tint val="75000"/>
                  </a:schemeClr>
                </a:solidFill>
              </a:defRPr>
            </a:lvl1pPr>
          </a:lstStyle>
          <a:p>
            <a:fld id="{ECAA57DF-1C19-4726-AB84-014692BAD8F5}" type="datetimeFigureOut">
              <a:rPr lang="en-US" smtClean="0"/>
              <a:pPr/>
              <a:t>5/18/2024</a:t>
            </a:fld>
            <a:endParaRPr lang="en-US"/>
          </a:p>
        </p:txBody>
      </p:sp>
      <p:sp>
        <p:nvSpPr>
          <p:cNvPr id="5" name="Footer Placeholder 4"/>
          <p:cNvSpPr>
            <a:spLocks noGrp="1"/>
          </p:cNvSpPr>
          <p:nvPr>
            <p:ph type="ftr" sz="quarter" idx="3"/>
          </p:nvPr>
        </p:nvSpPr>
        <p:spPr>
          <a:xfrm>
            <a:off x="8263890" y="42819597"/>
            <a:ext cx="16390620" cy="609600"/>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4654510" y="42819597"/>
            <a:ext cx="7406640" cy="609600"/>
          </a:xfrm>
          <a:prstGeom prst="rect">
            <a:avLst/>
          </a:prstGeom>
        </p:spPr>
        <p:txBody>
          <a:bodyPr vert="horz" lIns="91440" tIns="45720" rIns="91440" bIns="45720" rtlCol="0" anchor="ctr"/>
          <a:lstStyle>
            <a:lvl1pPr algn="r">
              <a:defRPr sz="2133">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5981700"/>
            <a:ext cx="32918400" cy="1206501"/>
          </a:xfrm>
          <a:prstGeom prst="rect">
            <a:avLst/>
          </a:prstGeom>
          <a:solidFill>
            <a:srgbClr val="45B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77"/>
          </a:p>
        </p:txBody>
      </p:sp>
      <p:cxnSp>
        <p:nvCxnSpPr>
          <p:cNvPr id="9" name="Straight Connector 8"/>
          <p:cNvCxnSpPr/>
          <p:nvPr userDrawn="1"/>
        </p:nvCxnSpPr>
        <p:spPr>
          <a:xfrm>
            <a:off x="0" y="5981700"/>
            <a:ext cx="32918400" cy="0"/>
          </a:xfrm>
          <a:prstGeom prst="line">
            <a:avLst/>
          </a:prstGeom>
          <a:ln w="114300">
            <a:solidFill>
              <a:schemeClr val="bg1">
                <a:lumMod val="50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5852014" rtl="0" eaLnBrk="1" latinLnBrk="0" hangingPunct="1">
        <a:lnSpc>
          <a:spcPct val="90000"/>
        </a:lnSpc>
        <a:spcBef>
          <a:spcPct val="0"/>
        </a:spcBef>
        <a:buNone/>
        <a:defRPr sz="15333" b="0" kern="1200">
          <a:solidFill>
            <a:schemeClr val="bg1"/>
          </a:solidFill>
          <a:latin typeface="+mj-lt"/>
          <a:ea typeface="+mj-ea"/>
          <a:cs typeface="+mj-cs"/>
        </a:defRPr>
      </a:lvl1pPr>
    </p:titleStyle>
    <p:bodyStyle>
      <a:lvl1pPr marL="609585"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1pPr>
      <a:lvl2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2pPr>
      <a:lvl3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3pPr>
      <a:lvl4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4pPr>
      <a:lvl5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5pPr>
      <a:lvl6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6pPr>
      <a:lvl7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7pPr>
      <a:lvl8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8pPr>
      <a:lvl9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5852014" rtl="0" eaLnBrk="1" latinLnBrk="0" hangingPunct="1">
        <a:defRPr sz="11520" kern="1200">
          <a:solidFill>
            <a:schemeClr val="tx1"/>
          </a:solidFill>
          <a:latin typeface="+mn-lt"/>
          <a:ea typeface="+mn-ea"/>
          <a:cs typeface="+mn-cs"/>
        </a:defRPr>
      </a:lvl1pPr>
      <a:lvl2pPr marL="2926007" algn="l" defTabSz="5852014" rtl="0" eaLnBrk="1" latinLnBrk="0" hangingPunct="1">
        <a:defRPr sz="11520" kern="1200">
          <a:solidFill>
            <a:schemeClr val="tx1"/>
          </a:solidFill>
          <a:latin typeface="+mn-lt"/>
          <a:ea typeface="+mn-ea"/>
          <a:cs typeface="+mn-cs"/>
        </a:defRPr>
      </a:lvl2pPr>
      <a:lvl3pPr marL="5852014" algn="l" defTabSz="5852014" rtl="0" eaLnBrk="1" latinLnBrk="0" hangingPunct="1">
        <a:defRPr sz="11520" kern="1200">
          <a:solidFill>
            <a:schemeClr val="tx1"/>
          </a:solidFill>
          <a:latin typeface="+mn-lt"/>
          <a:ea typeface="+mn-ea"/>
          <a:cs typeface="+mn-cs"/>
        </a:defRPr>
      </a:lvl3pPr>
      <a:lvl4pPr marL="8778021" algn="l" defTabSz="5852014" rtl="0" eaLnBrk="1" latinLnBrk="0" hangingPunct="1">
        <a:defRPr sz="11520" kern="1200">
          <a:solidFill>
            <a:schemeClr val="tx1"/>
          </a:solidFill>
          <a:latin typeface="+mn-lt"/>
          <a:ea typeface="+mn-ea"/>
          <a:cs typeface="+mn-cs"/>
        </a:defRPr>
      </a:lvl4pPr>
      <a:lvl5pPr marL="11704027" algn="l" defTabSz="5852014" rtl="0" eaLnBrk="1" latinLnBrk="0" hangingPunct="1">
        <a:defRPr sz="11520" kern="1200">
          <a:solidFill>
            <a:schemeClr val="tx1"/>
          </a:solidFill>
          <a:latin typeface="+mn-lt"/>
          <a:ea typeface="+mn-ea"/>
          <a:cs typeface="+mn-cs"/>
        </a:defRPr>
      </a:lvl5pPr>
      <a:lvl6pPr marL="14630034" algn="l" defTabSz="5852014" rtl="0" eaLnBrk="1" latinLnBrk="0" hangingPunct="1">
        <a:defRPr sz="11520" kern="1200">
          <a:solidFill>
            <a:schemeClr val="tx1"/>
          </a:solidFill>
          <a:latin typeface="+mn-lt"/>
          <a:ea typeface="+mn-ea"/>
          <a:cs typeface="+mn-cs"/>
        </a:defRPr>
      </a:lvl6pPr>
      <a:lvl7pPr marL="17556041" algn="l" defTabSz="5852014" rtl="0" eaLnBrk="1" latinLnBrk="0" hangingPunct="1">
        <a:defRPr sz="11520" kern="1200">
          <a:solidFill>
            <a:schemeClr val="tx1"/>
          </a:solidFill>
          <a:latin typeface="+mn-lt"/>
          <a:ea typeface="+mn-ea"/>
          <a:cs typeface="+mn-cs"/>
        </a:defRPr>
      </a:lvl7pPr>
      <a:lvl8pPr marL="20482048" algn="l" defTabSz="5852014" rtl="0" eaLnBrk="1" latinLnBrk="0" hangingPunct="1">
        <a:defRPr sz="11520" kern="1200">
          <a:solidFill>
            <a:schemeClr val="tx1"/>
          </a:solidFill>
          <a:latin typeface="+mn-lt"/>
          <a:ea typeface="+mn-ea"/>
          <a:cs typeface="+mn-cs"/>
        </a:defRPr>
      </a:lvl8pPr>
      <a:lvl9pPr marL="23408055" algn="l" defTabSz="5852014" rtl="0" eaLnBrk="1" latinLnBrk="0" hangingPunct="1">
        <a:defRPr sz="115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824" userDrawn="1">
          <p15:clr>
            <a:srgbClr val="A4A3A4"/>
          </p15:clr>
        </p15:guide>
        <p15:guide id="2" pos="540" userDrawn="1">
          <p15:clr>
            <a:srgbClr val="A4A3A4"/>
          </p15:clr>
        </p15:guide>
        <p15:guide id="3" pos="20196" userDrawn="1">
          <p15:clr>
            <a:srgbClr val="A4A3A4"/>
          </p15:clr>
        </p15:guide>
        <p15:guide id="4" pos="10368"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857250" y="4343400"/>
            <a:ext cx="32061150" cy="1314235"/>
          </a:xfrm>
        </p:spPr>
        <p:txBody>
          <a:bodyPr>
            <a:noAutofit/>
          </a:bodyPr>
          <a:lstStyle/>
          <a:p>
            <a:r>
              <a:rPr lang="en-US" sz="9600" dirty="0">
                <a:solidFill>
                  <a:srgbClr val="45B563"/>
                </a:solidFill>
              </a:rPr>
              <a:t>Title</a:t>
            </a:r>
          </a:p>
        </p:txBody>
      </p:sp>
      <p:sp>
        <p:nvSpPr>
          <p:cNvPr id="23" name="Text Placeholder 22"/>
          <p:cNvSpPr>
            <a:spLocks noGrp="1"/>
          </p:cNvSpPr>
          <p:nvPr>
            <p:ph type="body" sz="quarter" idx="36"/>
          </p:nvPr>
        </p:nvSpPr>
        <p:spPr/>
        <p:txBody>
          <a:bodyPr/>
          <a:lstStyle/>
          <a:p>
            <a:r>
              <a:rPr lang="en-US" dirty="0">
                <a:solidFill>
                  <a:schemeClr val="bg1"/>
                </a:solidFill>
              </a:rPr>
              <a:t>Author| Affiliation</a:t>
            </a:r>
          </a:p>
        </p:txBody>
      </p:sp>
      <p:sp>
        <p:nvSpPr>
          <p:cNvPr id="67" name="Text Placeholder 66"/>
          <p:cNvSpPr>
            <a:spLocks noGrp="1"/>
          </p:cNvSpPr>
          <p:nvPr>
            <p:ph type="body" sz="quarter" idx="13"/>
          </p:nvPr>
        </p:nvSpPr>
        <p:spPr/>
        <p:txBody>
          <a:bodyPr/>
          <a:lstStyle/>
          <a:p>
            <a:r>
              <a:rPr lang="en-US"/>
              <a:t>Problem / Question</a:t>
            </a:r>
            <a:endParaRPr lang="en-US" dirty="0"/>
          </a:p>
        </p:txBody>
      </p:sp>
      <p:sp>
        <p:nvSpPr>
          <p:cNvPr id="68" name="Text Placeholder 67"/>
          <p:cNvSpPr>
            <a:spLocks noGrp="1"/>
          </p:cNvSpPr>
          <p:nvPr>
            <p:ph type="body" sz="quarter" idx="37"/>
          </p:nvPr>
        </p:nvSpPr>
        <p:spPr>
          <a:xfrm>
            <a:off x="22459950" y="7559040"/>
            <a:ext cx="9601200" cy="1706880"/>
          </a:xfrm>
          <a:gradFill>
            <a:gsLst>
              <a:gs pos="0">
                <a:schemeClr val="tx1">
                  <a:lumMod val="65000"/>
                  <a:lumOff val="35000"/>
                </a:schemeClr>
              </a:gs>
              <a:gs pos="91000">
                <a:schemeClr val="accent1"/>
              </a:gs>
              <a:gs pos="90000">
                <a:schemeClr val="tx1">
                  <a:lumMod val="65000"/>
                  <a:lumOff val="35000"/>
                </a:schemeClr>
              </a:gs>
              <a:gs pos="100000">
                <a:srgbClr val="45B563"/>
              </a:gs>
            </a:gsLst>
          </a:gradFill>
        </p:spPr>
        <p:txBody>
          <a:bodyPr/>
          <a:lstStyle/>
          <a:p>
            <a:r>
              <a:rPr lang="en-US" dirty="0"/>
              <a:t>Hypothesis</a:t>
            </a:r>
          </a:p>
        </p:txBody>
      </p:sp>
      <p:sp>
        <p:nvSpPr>
          <p:cNvPr id="11" name="Content Placeholder 10"/>
          <p:cNvSpPr>
            <a:spLocks noGrp="1"/>
          </p:cNvSpPr>
          <p:nvPr>
            <p:ph sz="quarter" idx="38"/>
          </p:nvPr>
        </p:nvSpPr>
        <p:spPr>
          <a:xfrm>
            <a:off x="22459950" y="9387840"/>
            <a:ext cx="9601200" cy="3743341"/>
          </a:xfrm>
        </p:spPr>
        <p:txBody>
          <a:bodyPr>
            <a:normAutofit fontScale="92500" lnSpcReduction="20000"/>
          </a:bodyPr>
          <a:lstStyle/>
          <a:p>
            <a:endParaRPr lang="en-US" dirty="0"/>
          </a:p>
          <a:p>
            <a:r>
              <a:rPr lang="en-US" dirty="0"/>
              <a:t>Add your answer / solution here</a:t>
            </a:r>
          </a:p>
          <a:p>
            <a:r>
              <a:rPr lang="en-US" dirty="0"/>
              <a:t>Write hypothesis before you begin the experiment</a:t>
            </a:r>
          </a:p>
          <a:p>
            <a:r>
              <a:rPr lang="en-US" dirty="0"/>
              <a:t>This should be your best educated guess based on your research</a:t>
            </a:r>
          </a:p>
        </p:txBody>
      </p:sp>
      <p:sp>
        <p:nvSpPr>
          <p:cNvPr id="7" name="Text Placeholder 6"/>
          <p:cNvSpPr>
            <a:spLocks noGrp="1"/>
          </p:cNvSpPr>
          <p:nvPr>
            <p:ph type="body" sz="quarter" idx="17"/>
          </p:nvPr>
        </p:nvSpPr>
        <p:spPr>
          <a:xfrm>
            <a:off x="11658600" y="12264837"/>
            <a:ext cx="9601200" cy="1625600"/>
          </a:xfrm>
        </p:spPr>
        <p:txBody>
          <a:bodyPr/>
          <a:lstStyle/>
          <a:p>
            <a:r>
              <a:rPr lang="en-US" dirty="0"/>
              <a:t>Method</a:t>
            </a:r>
          </a:p>
        </p:txBody>
      </p:sp>
      <p:sp>
        <p:nvSpPr>
          <p:cNvPr id="12" name="Content Placeholder 11"/>
          <p:cNvSpPr>
            <a:spLocks noGrp="1"/>
          </p:cNvSpPr>
          <p:nvPr>
            <p:ph sz="quarter" idx="25"/>
          </p:nvPr>
        </p:nvSpPr>
        <p:spPr>
          <a:xfrm>
            <a:off x="11658600" y="14252134"/>
            <a:ext cx="9601200" cy="8036615"/>
          </a:xfrm>
        </p:spPr>
        <p:txBody>
          <a:bodyPr/>
          <a:lstStyle/>
          <a:p>
            <a:r>
              <a:rPr lang="en-US" dirty="0"/>
              <a:t>Add a brief overview or summary of your project. (Use the Bullets button on the Home tab to remove the bullets.)</a:t>
            </a:r>
          </a:p>
        </p:txBody>
      </p:sp>
      <p:sp>
        <p:nvSpPr>
          <p:cNvPr id="18" name="Text Placeholder 17"/>
          <p:cNvSpPr>
            <a:spLocks noGrp="1"/>
          </p:cNvSpPr>
          <p:nvPr>
            <p:ph type="body" sz="quarter" idx="31"/>
          </p:nvPr>
        </p:nvSpPr>
        <p:spPr>
          <a:xfrm>
            <a:off x="1386840" y="23871180"/>
            <a:ext cx="9601200" cy="1625600"/>
          </a:xfrm>
        </p:spPr>
        <p:txBody>
          <a:bodyPr/>
          <a:lstStyle/>
          <a:p>
            <a:r>
              <a:rPr lang="en-US"/>
              <a:t>Results</a:t>
            </a:r>
            <a:endParaRPr lang="en-US" dirty="0"/>
          </a:p>
        </p:txBody>
      </p:sp>
      <p:graphicFrame>
        <p:nvGraphicFramePr>
          <p:cNvPr id="19" name="Content Placeholder 18" descr="Clustered column chart" title="Chart"/>
          <p:cNvGraphicFramePr>
            <a:graphicFrameLocks noGrp="1"/>
          </p:cNvGraphicFramePr>
          <p:nvPr>
            <p:ph sz="quarter" idx="32"/>
            <p:extLst>
              <p:ext uri="{D42A27DB-BD31-4B8C-83A1-F6EECF244321}">
                <p14:modId xmlns:p14="http://schemas.microsoft.com/office/powerpoint/2010/main" val="3202717756"/>
              </p:ext>
            </p:extLst>
          </p:nvPr>
        </p:nvGraphicFramePr>
        <p:xfrm>
          <a:off x="1421130" y="25885593"/>
          <a:ext cx="9566910" cy="9753600"/>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5"/>
          <p:cNvSpPr>
            <a:spLocks noGrp="1"/>
          </p:cNvSpPr>
          <p:nvPr>
            <p:ph sz="quarter" idx="33"/>
          </p:nvPr>
        </p:nvSpPr>
        <p:spPr>
          <a:xfrm>
            <a:off x="1386840" y="36198585"/>
            <a:ext cx="9601200" cy="6051480"/>
          </a:xfrm>
        </p:spPr>
        <p:txBody>
          <a:bodyPr/>
          <a:lstStyle/>
          <a:p>
            <a:r>
              <a:rPr lang="en-US" dirty="0"/>
              <a:t>Include results based on your experiments</a:t>
            </a:r>
          </a:p>
          <a:p>
            <a:r>
              <a:rPr lang="en-US" dirty="0"/>
              <a:t>Result 2</a:t>
            </a:r>
          </a:p>
          <a:p>
            <a:r>
              <a:rPr lang="en-US" dirty="0"/>
              <a:t>Result 3</a:t>
            </a:r>
          </a:p>
        </p:txBody>
      </p:sp>
      <p:sp>
        <p:nvSpPr>
          <p:cNvPr id="71" name="Text Placeholder 70"/>
          <p:cNvSpPr>
            <a:spLocks noGrp="1"/>
          </p:cNvSpPr>
          <p:nvPr>
            <p:ph type="body" sz="quarter" idx="41"/>
          </p:nvPr>
        </p:nvSpPr>
        <p:spPr>
          <a:xfrm>
            <a:off x="22833574" y="23364903"/>
            <a:ext cx="9601200" cy="1625600"/>
          </a:xfrm>
        </p:spPr>
        <p:txBody>
          <a:bodyPr/>
          <a:lstStyle/>
          <a:p>
            <a:r>
              <a:rPr lang="en-US" dirty="0"/>
              <a:t>Conclusion</a:t>
            </a:r>
          </a:p>
        </p:txBody>
      </p:sp>
      <p:sp>
        <p:nvSpPr>
          <p:cNvPr id="15" name="Content Placeholder 14"/>
          <p:cNvSpPr>
            <a:spLocks noGrp="1"/>
          </p:cNvSpPr>
          <p:nvPr>
            <p:ph sz="quarter" idx="42"/>
          </p:nvPr>
        </p:nvSpPr>
        <p:spPr>
          <a:xfrm>
            <a:off x="22833574" y="25291239"/>
            <a:ext cx="9601200" cy="5793048"/>
          </a:xfrm>
        </p:spPr>
        <p:txBody>
          <a:bodyPr/>
          <a:lstStyle/>
          <a:p>
            <a:r>
              <a:rPr lang="en-US" dirty="0"/>
              <a:t>Brief summary of what you discovered based on results</a:t>
            </a:r>
          </a:p>
          <a:p>
            <a:r>
              <a:rPr lang="en-US" dirty="0"/>
              <a:t>Indicate and explain whether or not the data supports your hypothesis</a:t>
            </a:r>
          </a:p>
        </p:txBody>
      </p:sp>
      <p:sp>
        <p:nvSpPr>
          <p:cNvPr id="35" name="Text Placeholder 70">
            <a:extLst>
              <a:ext uri="{FF2B5EF4-FFF2-40B4-BE49-F238E27FC236}">
                <a16:creationId xmlns:a16="http://schemas.microsoft.com/office/drawing/2014/main" id="{0FC21C03-E124-C6CB-C4BE-76AE90CB1273}"/>
              </a:ext>
            </a:extLst>
          </p:cNvPr>
          <p:cNvSpPr txBox="1">
            <a:spLocks/>
          </p:cNvSpPr>
          <p:nvPr/>
        </p:nvSpPr>
        <p:spPr>
          <a:xfrm>
            <a:off x="22833574" y="30944209"/>
            <a:ext cx="9601200" cy="1625600"/>
          </a:xfrm>
          <a:prstGeom prst="rect">
            <a:avLst/>
          </a:prstGeom>
          <a:gradFill>
            <a:gsLst>
              <a:gs pos="0">
                <a:schemeClr val="tx1">
                  <a:lumMod val="65000"/>
                  <a:lumOff val="35000"/>
                </a:schemeClr>
              </a:gs>
              <a:gs pos="91000">
                <a:schemeClr val="accent1"/>
              </a:gs>
              <a:gs pos="90000">
                <a:schemeClr val="tx1">
                  <a:lumMod val="65000"/>
                  <a:lumOff val="35000"/>
                </a:schemeClr>
              </a:gs>
              <a:gs pos="100000">
                <a:srgbClr val="45B563"/>
              </a:gs>
            </a:gsLst>
            <a:lin ang="5400000" scaled="1"/>
          </a:gradFill>
        </p:spPr>
        <p:txBody>
          <a:bodyPr vert="horz" lIns="365760" tIns="45720" rIns="91440" bIns="45720" rtlCol="0" anchor="ctr">
            <a:noAutofit/>
          </a:bodyPr>
          <a:lstStyle>
            <a:lvl1pPr marL="0" indent="0" algn="ctr" defTabSz="5852014" rtl="0" eaLnBrk="1" latinLnBrk="0" hangingPunct="1">
              <a:lnSpc>
                <a:spcPct val="100000"/>
              </a:lnSpc>
              <a:spcBef>
                <a:spcPts val="0"/>
              </a:spcBef>
              <a:buClr>
                <a:schemeClr val="bg1">
                  <a:lumMod val="65000"/>
                </a:schemeClr>
              </a:buClr>
              <a:buFont typeface="Arial" panose="020B0604020202020204" pitchFamily="34" charset="0"/>
              <a:buNone/>
              <a:defRPr sz="7200" kern="1200" cap="none" baseline="0">
                <a:solidFill>
                  <a:schemeClr val="bg1"/>
                </a:solidFill>
                <a:latin typeface="+mj-lt"/>
                <a:ea typeface="+mn-ea"/>
                <a:cs typeface="+mn-cs"/>
              </a:defRPr>
            </a:lvl1pPr>
            <a:lvl2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2pPr>
            <a:lvl3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3pPr>
            <a:lvl4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4pPr>
            <a:lvl5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5pPr>
            <a:lvl6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6pPr>
            <a:lvl7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7pPr>
            <a:lvl8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8pPr>
            <a:lvl9pPr marL="0" indent="0" algn="l" defTabSz="5852014" rtl="0" eaLnBrk="1" latinLnBrk="0" hangingPunct="1">
              <a:lnSpc>
                <a:spcPct val="100000"/>
              </a:lnSpc>
              <a:spcBef>
                <a:spcPts val="0"/>
              </a:spcBef>
              <a:buClr>
                <a:schemeClr val="bg1">
                  <a:lumMod val="65000"/>
                </a:schemeClr>
              </a:buClr>
              <a:buFont typeface="Arial" panose="020B0604020202020204" pitchFamily="34" charset="0"/>
              <a:buNone/>
              <a:defRPr sz="8000" kern="1200" cap="all" baseline="0">
                <a:solidFill>
                  <a:schemeClr val="bg1"/>
                </a:solidFill>
                <a:latin typeface="+mj-lt"/>
                <a:ea typeface="+mn-ea"/>
                <a:cs typeface="+mn-cs"/>
              </a:defRPr>
            </a:lvl9pPr>
          </a:lstStyle>
          <a:p>
            <a:r>
              <a:rPr lang="en-US" dirty="0"/>
              <a:t>Future work</a:t>
            </a:r>
          </a:p>
        </p:txBody>
      </p:sp>
      <p:sp>
        <p:nvSpPr>
          <p:cNvPr id="36" name="Content Placeholder 14">
            <a:extLst>
              <a:ext uri="{FF2B5EF4-FFF2-40B4-BE49-F238E27FC236}">
                <a16:creationId xmlns:a16="http://schemas.microsoft.com/office/drawing/2014/main" id="{3ACE60F8-A309-73FD-4C7A-FB7D7AC5A612}"/>
              </a:ext>
            </a:extLst>
          </p:cNvPr>
          <p:cNvSpPr txBox="1">
            <a:spLocks/>
          </p:cNvSpPr>
          <p:nvPr/>
        </p:nvSpPr>
        <p:spPr>
          <a:xfrm>
            <a:off x="22833574" y="32870545"/>
            <a:ext cx="9601200" cy="5793048"/>
          </a:xfrm>
          <a:prstGeom prst="rect">
            <a:avLst/>
          </a:prstGeom>
        </p:spPr>
        <p:txBody>
          <a:bodyPr vert="horz" lIns="91440" tIns="182880" rIns="91440" bIns="45720" rtlCol="0">
            <a:normAutofit/>
          </a:bodyPr>
          <a:lstStyle>
            <a:lvl1pPr marL="609585"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4267" kern="1200" baseline="0">
                <a:solidFill>
                  <a:schemeClr val="tx1"/>
                </a:solidFill>
                <a:latin typeface="+mn-lt"/>
                <a:ea typeface="+mn-ea"/>
                <a:cs typeface="+mn-cs"/>
              </a:defRPr>
            </a:lvl1pPr>
            <a:lvl2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2pPr>
            <a:lvl3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3pPr>
            <a:lvl4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4pPr>
            <a:lvl5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5pPr>
            <a:lvl6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6pPr>
            <a:lvl7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7pPr>
            <a:lvl8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8pPr>
            <a:lvl9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9pPr>
          </a:lstStyle>
          <a:p>
            <a:r>
              <a:rPr lang="en-US" dirty="0"/>
              <a:t>Future </a:t>
            </a:r>
            <a:r>
              <a:rPr lang="en-US" dirty="0" err="1"/>
              <a:t>directons</a:t>
            </a:r>
            <a:endParaRPr lang="en-US" dirty="0"/>
          </a:p>
        </p:txBody>
      </p:sp>
      <p:sp>
        <p:nvSpPr>
          <p:cNvPr id="43" name="Content Placeholder 11">
            <a:extLst>
              <a:ext uri="{FF2B5EF4-FFF2-40B4-BE49-F238E27FC236}">
                <a16:creationId xmlns:a16="http://schemas.microsoft.com/office/drawing/2014/main" id="{6C1D4338-FA32-D9F5-F9AC-18CC036B6AF6}"/>
              </a:ext>
            </a:extLst>
          </p:cNvPr>
          <p:cNvSpPr txBox="1">
            <a:spLocks/>
          </p:cNvSpPr>
          <p:nvPr/>
        </p:nvSpPr>
        <p:spPr>
          <a:xfrm>
            <a:off x="495300" y="9517106"/>
            <a:ext cx="9601200" cy="8036615"/>
          </a:xfrm>
          <a:prstGeom prst="rect">
            <a:avLst/>
          </a:prstGeom>
        </p:spPr>
        <p:txBody>
          <a:bodyPr vert="horz" lIns="91440" tIns="182880" rIns="91440" bIns="45720" rtlCol="0">
            <a:normAutofit/>
          </a:bodyPr>
          <a:lstStyle>
            <a:lvl1pPr marL="609585"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4267" kern="1200" baseline="0">
                <a:solidFill>
                  <a:schemeClr val="tx1"/>
                </a:solidFill>
                <a:latin typeface="+mn-lt"/>
                <a:ea typeface="+mn-ea"/>
                <a:cs typeface="+mn-cs"/>
              </a:defRPr>
            </a:lvl1pPr>
            <a:lvl2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2pPr>
            <a:lvl3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3pPr>
            <a:lvl4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4pPr>
            <a:lvl5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5pPr>
            <a:lvl6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6pPr>
            <a:lvl7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7pPr>
            <a:lvl8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8pPr>
            <a:lvl9pPr marL="1463003" indent="-609585" algn="l" defTabSz="5852014" rtl="0" eaLnBrk="1" latinLnBrk="0" hangingPunct="1">
              <a:lnSpc>
                <a:spcPct val="100000"/>
              </a:lnSpc>
              <a:spcBef>
                <a:spcPts val="1600"/>
              </a:spcBef>
              <a:buClr>
                <a:schemeClr val="bg1">
                  <a:lumMod val="65000"/>
                </a:schemeClr>
              </a:buClr>
              <a:buFont typeface="Arial" panose="020B0604020202020204" pitchFamily="34" charset="0"/>
              <a:buChar char="•"/>
              <a:defRPr sz="3733" kern="1200">
                <a:solidFill>
                  <a:schemeClr val="tx1"/>
                </a:solidFill>
                <a:latin typeface="+mn-lt"/>
                <a:ea typeface="+mn-ea"/>
                <a:cs typeface="+mn-cs"/>
              </a:defRPr>
            </a:lvl9pPr>
          </a:lstStyle>
          <a:p>
            <a:r>
              <a:rPr lang="en-US" dirty="0"/>
              <a:t>Add research  questions / motivation</a:t>
            </a: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Science Poster">
  <a:themeElements>
    <a:clrScheme name="Custom 1">
      <a:dk1>
        <a:srgbClr val="000000"/>
      </a:dk1>
      <a:lt1>
        <a:sysClr val="window" lastClr="FFFFFF"/>
      </a:lt1>
      <a:dk2>
        <a:srgbClr val="000000"/>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0d330ec-4bfa-47db-82d6-2adbacda2174" xsi:nil="true"/>
    <lcf76f155ced4ddcb4097134ff3c332f xmlns="408511ae-5389-4a88-9f94-482c2026485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89F91B5FD7E24685D7004AF5946EEB" ma:contentTypeVersion="10" ma:contentTypeDescription="Create a new document." ma:contentTypeScope="" ma:versionID="b2f85ab2a37f0601131fc609fc19559e">
  <xsd:schema xmlns:xsd="http://www.w3.org/2001/XMLSchema" xmlns:xs="http://www.w3.org/2001/XMLSchema" xmlns:p="http://schemas.microsoft.com/office/2006/metadata/properties" xmlns:ns2="408511ae-5389-4a88-9f94-482c20264855" xmlns:ns3="a0d330ec-4bfa-47db-82d6-2adbacda2174" targetNamespace="http://schemas.microsoft.com/office/2006/metadata/properties" ma:root="true" ma:fieldsID="5e4b75948c547d1170684b0dad16f8b4" ns2:_="" ns3:_="">
    <xsd:import namespace="408511ae-5389-4a88-9f94-482c20264855"/>
    <xsd:import namespace="a0d330ec-4bfa-47db-82d6-2adbacda21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8511ae-5389-4a88-9f94-482c202648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2102423-6c9a-45d0-aa71-0069027da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d330ec-4bfa-47db-82d6-2adbacda21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27271d2-4250-46f8-8a7b-4d65a0c0fbc4}" ma:internalName="TaxCatchAll" ma:showField="CatchAllData" ma:web="a0d330ec-4bfa-47db-82d6-2adbacda21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5DC00D-3B03-404E-A42B-42508AB3B361}">
  <ds:schemaRefs>
    <ds:schemaRef ds:uri="http://schemas.microsoft.com/office/2006/metadata/properties"/>
    <ds:schemaRef ds:uri="http://schemas.microsoft.com/office/infopath/2007/PartnerControls"/>
    <ds:schemaRef ds:uri="a0d330ec-4bfa-47db-82d6-2adbacda2174"/>
    <ds:schemaRef ds:uri="408511ae-5389-4a88-9f94-482c20264855"/>
  </ds:schemaRefs>
</ds:datastoreItem>
</file>

<file path=customXml/itemProps2.xml><?xml version="1.0" encoding="utf-8"?>
<ds:datastoreItem xmlns:ds="http://schemas.openxmlformats.org/officeDocument/2006/customXml" ds:itemID="{E1F2BB20-8EF1-48BB-B24D-655E8A65C811}">
  <ds:schemaRefs>
    <ds:schemaRef ds:uri="http://schemas.microsoft.com/sharepoint/v3/contenttype/forms"/>
  </ds:schemaRefs>
</ds:datastoreItem>
</file>

<file path=customXml/itemProps3.xml><?xml version="1.0" encoding="utf-8"?>
<ds:datastoreItem xmlns:ds="http://schemas.openxmlformats.org/officeDocument/2006/customXml" ds:itemID="{7F1FEEC1-3779-458F-BDE7-163377E29B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8511ae-5389-4a88-9f94-482c20264855"/>
    <ds:schemaRef ds:uri="a0d330ec-4bfa-47db-82d6-2adbacda21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TotalTime>
  <Words>179</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Science Poster</vt:lpstr>
      <vt:lpstr>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Project Title</dc:title>
  <dc:creator>Legion</dc:creator>
  <cp:lastModifiedBy>Kristian Sevdari</cp:lastModifiedBy>
  <cp:revision>16</cp:revision>
  <dcterms:created xsi:type="dcterms:W3CDTF">2013-01-20T21:20:28Z</dcterms:created>
  <dcterms:modified xsi:type="dcterms:W3CDTF">2024-05-18T10:41:32Z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0x010100B589F91B5FD7E24685D7004AF5946EEB</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