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38"/>
    <a:srgbClr val="BF151B"/>
    <a:srgbClr val="098DC7"/>
    <a:srgbClr val="C55C27"/>
    <a:srgbClr val="2C3D6C"/>
    <a:srgbClr val="6A6A6A"/>
    <a:srgbClr val="009899"/>
    <a:srgbClr val="007088"/>
    <a:srgbClr val="0083A7"/>
    <a:srgbClr val="003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1D99E9-B024-46AF-8F74-31F8DD19BCC6}" type="datetimeFigureOut">
              <a:rPr lang="pt-PT"/>
              <a:pPr>
                <a:defRPr/>
              </a:pPr>
              <a:t>18/05/2024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966387-B5FE-41DD-82A3-F7F3CE823C0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4DB5E28-E37B-44CA-9CFE-40AB8809D38B}" type="datetimeFigureOut">
              <a:rPr lang="pt-PT"/>
              <a:pPr>
                <a:defRPr/>
              </a:pPr>
              <a:t>18/05/2024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noProof="0"/>
              <a:t>Clique para editar os estilos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D9275CA-BAB4-479D-917E-4D55E012EFD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andscape with a hill and a white tower&#10;&#10;Description automatically generated with medium confidence">
            <a:extLst>
              <a:ext uri="{FF2B5EF4-FFF2-40B4-BE49-F238E27FC236}">
                <a16:creationId xmlns:a16="http://schemas.microsoft.com/office/drawing/2014/main" id="{0D2C498C-F503-A723-0B92-ED2E46812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840416" cy="68580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5375920" y="548680"/>
            <a:ext cx="6480720" cy="3672408"/>
          </a:xfrm>
        </p:spPr>
        <p:txBody>
          <a:bodyPr lIns="0" tIns="0" rIns="0" bIns="72000" anchor="b">
            <a:normAutofit/>
          </a:bodyPr>
          <a:lstStyle>
            <a:lvl1pPr algn="ctr">
              <a:defRPr sz="3200" b="1" cap="all" baseline="0">
                <a:solidFill>
                  <a:srgbClr val="098DC7"/>
                </a:solidFill>
              </a:defRPr>
            </a:lvl1pPr>
          </a:lstStyle>
          <a:p>
            <a:r>
              <a:rPr lang="pt-PT" dirty="0"/>
              <a:t>Clique para editar o estilo</a:t>
            </a:r>
          </a:p>
        </p:txBody>
      </p:sp>
      <p:sp>
        <p:nvSpPr>
          <p:cNvPr id="8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75920" y="4545124"/>
            <a:ext cx="6480720" cy="1368152"/>
          </a:xfrm>
        </p:spPr>
        <p:txBody>
          <a:bodyPr lIns="0" tIns="180000" rIns="0" bIns="0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6ADED2C9-B270-B7AD-C675-128695FC4F52}"/>
              </a:ext>
            </a:extLst>
          </p:cNvPr>
          <p:cNvSpPr/>
          <p:nvPr userDrawn="1"/>
        </p:nvSpPr>
        <p:spPr>
          <a:xfrm>
            <a:off x="3791744" y="0"/>
            <a:ext cx="8400256" cy="6874024"/>
          </a:xfrm>
          <a:prstGeom prst="parallelogram">
            <a:avLst>
              <a:gd name="adj" fmla="val 1845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4B26B2-38D9-4B19-244F-7E0EB692D2CA}"/>
              </a:ext>
            </a:extLst>
          </p:cNvPr>
          <p:cNvSpPr txBox="1"/>
          <p:nvPr userDrawn="1"/>
        </p:nvSpPr>
        <p:spPr>
          <a:xfrm>
            <a:off x="479376" y="1096627"/>
            <a:ext cx="44344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2nd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International Conference on Renewable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Energies and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Smart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Technologies</a:t>
            </a:r>
            <a:br>
              <a:rPr lang="en-US" sz="3600" b="1" dirty="0">
                <a:solidFill>
                  <a:schemeClr val="bg1"/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27-28 June 2024, </a:t>
            </a:r>
          </a:p>
          <a:p>
            <a:r>
              <a:rPr lang="en-US" sz="2400" dirty="0" err="1">
                <a:solidFill>
                  <a:schemeClr val="bg1"/>
                </a:solidFill>
              </a:rPr>
              <a:t>Prishtina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Kosova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9" name="Picture 18" descr="A green circle with a sun and a battery and windmill&#10;&#10;Description automatically generated">
            <a:extLst>
              <a:ext uri="{FF2B5EF4-FFF2-40B4-BE49-F238E27FC236}">
                <a16:creationId xmlns:a16="http://schemas.microsoft.com/office/drawing/2014/main" id="{8EBFDB1C-69A1-045C-7990-7929DB15CF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912" y="106034"/>
            <a:ext cx="1762876" cy="879905"/>
          </a:xfrm>
          <a:prstGeom prst="rect">
            <a:avLst/>
          </a:prstGeom>
        </p:spPr>
      </p:pic>
      <p:pic>
        <p:nvPicPr>
          <p:cNvPr id="20" name="Picture 19" descr="A red and grey starburst&#10;&#10;Description automatically generated">
            <a:extLst>
              <a:ext uri="{FF2B5EF4-FFF2-40B4-BE49-F238E27FC236}">
                <a16:creationId xmlns:a16="http://schemas.microsoft.com/office/drawing/2014/main" id="{2B21E3C6-8C42-881F-392B-AC8E2B2BC57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201" y="238174"/>
            <a:ext cx="658338" cy="656692"/>
          </a:xfrm>
          <a:prstGeom prst="rect">
            <a:avLst/>
          </a:prstGeom>
        </p:spPr>
      </p:pic>
      <p:pic>
        <p:nvPicPr>
          <p:cNvPr id="21" name="Picture 20" descr="A logo with a building and numbers&#10;&#10;Description automatically generated">
            <a:extLst>
              <a:ext uri="{FF2B5EF4-FFF2-40B4-BE49-F238E27FC236}">
                <a16:creationId xmlns:a16="http://schemas.microsoft.com/office/drawing/2014/main" id="{77121D8E-17D3-20F6-5EE2-F7BBF75718A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955" y="259864"/>
            <a:ext cx="658339" cy="658339"/>
          </a:xfrm>
          <a:prstGeom prst="rect">
            <a:avLst/>
          </a:prstGeom>
        </p:spPr>
      </p:pic>
      <p:pic>
        <p:nvPicPr>
          <p:cNvPr id="22" name="Picture 21" descr="A logo of a globe&#10;&#10;Description automatically generated">
            <a:extLst>
              <a:ext uri="{FF2B5EF4-FFF2-40B4-BE49-F238E27FC236}">
                <a16:creationId xmlns:a16="http://schemas.microsoft.com/office/drawing/2014/main" id="{5556F5E0-C26D-AE44-AEAF-C87B2D8EF13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630" y="238174"/>
            <a:ext cx="883299" cy="658339"/>
          </a:xfrm>
          <a:prstGeom prst="rect">
            <a:avLst/>
          </a:prstGeom>
        </p:spPr>
      </p:pic>
      <p:pic>
        <p:nvPicPr>
          <p:cNvPr id="23" name="Picture 22" descr="A blue and white logo&#10;&#10;Description automatically generated">
            <a:extLst>
              <a:ext uri="{FF2B5EF4-FFF2-40B4-BE49-F238E27FC236}">
                <a16:creationId xmlns:a16="http://schemas.microsoft.com/office/drawing/2014/main" id="{413F4A1D-AA7E-0400-024E-FA05BF35F0F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3712" y="250380"/>
            <a:ext cx="1178868" cy="6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8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 hasCustomPrompt="1"/>
          </p:nvPr>
        </p:nvSpPr>
        <p:spPr>
          <a:xfrm>
            <a:off x="335360" y="1592797"/>
            <a:ext cx="11521280" cy="1470025"/>
          </a:xfrm>
        </p:spPr>
        <p:txBody>
          <a:bodyPr/>
          <a:lstStyle>
            <a:lvl1pPr algn="ctr">
              <a:defRPr baseline="0">
                <a:solidFill>
                  <a:srgbClr val="00B050"/>
                </a:solidFill>
              </a:defRPr>
            </a:lvl1pPr>
          </a:lstStyle>
          <a:p>
            <a:r>
              <a:rPr lang="pt-PT" altLang="pt-PT" dirty="0"/>
              <a:t>Click to edit style</a:t>
            </a:r>
            <a:endParaRPr lang="pt-PT" dirty="0"/>
          </a:p>
        </p:txBody>
      </p:sp>
      <p:sp>
        <p:nvSpPr>
          <p:cNvPr id="8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35360" y="3886200"/>
            <a:ext cx="1152128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dirty="0"/>
              <a:t>Click to edit style</a:t>
            </a:r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11393424" y="6318250"/>
            <a:ext cx="798576" cy="539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 algn="ctr">
              <a:defRPr/>
            </a:pPr>
            <a:fld id="{FFBEBF1D-035E-42EF-99D6-F28DDE93A79A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7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o Título 1"/>
          <p:cNvSpPr>
            <a:spLocks noGrp="1"/>
          </p:cNvSpPr>
          <p:nvPr>
            <p:ph type="title" hasCustomPrompt="1"/>
          </p:nvPr>
        </p:nvSpPr>
        <p:spPr>
          <a:xfrm>
            <a:off x="335361" y="620688"/>
            <a:ext cx="11521280" cy="93610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pt-PT" altLang="pt-PT" dirty="0"/>
              <a:t>Click to edit style</a:t>
            </a:r>
            <a:endParaRPr lang="pt-PT" dirty="0"/>
          </a:p>
        </p:txBody>
      </p:sp>
      <p:sp>
        <p:nvSpPr>
          <p:cNvPr id="8" name="Marcador de Posição do Texto 2"/>
          <p:cNvSpPr>
            <a:spLocks noGrp="1"/>
          </p:cNvSpPr>
          <p:nvPr>
            <p:ph idx="1" hasCustomPrompt="1"/>
          </p:nvPr>
        </p:nvSpPr>
        <p:spPr>
          <a:xfrm>
            <a:off x="335361" y="1600204"/>
            <a:ext cx="1152128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rgbClr val="098DC7"/>
              </a:buClr>
              <a:defRPr/>
            </a:lvl1pPr>
            <a:lvl2pPr>
              <a:buClr>
                <a:srgbClr val="098DC7"/>
              </a:buClr>
              <a:defRPr/>
            </a:lvl2pPr>
            <a:lvl3pPr>
              <a:buClr>
                <a:srgbClr val="C00000"/>
              </a:buClr>
              <a:defRPr/>
            </a:lvl3pPr>
          </a:lstStyle>
          <a:p>
            <a:pPr lvl="0"/>
            <a:r>
              <a:rPr lang="pt-PT" altLang="pt-PT" dirty="0"/>
              <a:t>Click to edit styles</a:t>
            </a:r>
          </a:p>
          <a:p>
            <a:pPr lvl="1"/>
            <a:r>
              <a:rPr lang="pt-PT" altLang="pt-PT" dirty="0"/>
              <a:t>Second level</a:t>
            </a:r>
          </a:p>
          <a:p>
            <a:pPr lvl="2"/>
            <a:r>
              <a:rPr lang="pt-PT" altLang="pt-PT" dirty="0"/>
              <a:t>Third level</a:t>
            </a:r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11393424" y="6318250"/>
            <a:ext cx="798576" cy="539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 algn="ctr">
              <a:defRPr/>
            </a:pPr>
            <a:fld id="{FFBEBF1D-035E-42EF-99D6-F28DDE93A79A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10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11393424" y="6318250"/>
            <a:ext cx="798576" cy="539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 algn="ctr">
              <a:defRPr/>
            </a:pPr>
            <a:fld id="{FFBEBF1D-035E-42EF-99D6-F28DDE93A79A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77E99B15-BF06-211D-37F5-64FAE436E9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5361" y="620688"/>
            <a:ext cx="11521280" cy="93610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pt-PT" altLang="pt-PT" dirty="0"/>
              <a:t>Click to edit style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4692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11393424" y="6318250"/>
            <a:ext cx="798576" cy="539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 algn="ctr">
              <a:defRPr/>
            </a:pPr>
            <a:fld id="{FFBEBF1D-035E-42EF-99D6-F28DDE93A79A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6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Número do Diapositivo 5"/>
          <p:cNvSpPr>
            <a:spLocks noGrp="1"/>
          </p:cNvSpPr>
          <p:nvPr userDrawn="1">
            <p:ph type="sldNum" sz="quarter" idx="4"/>
          </p:nvPr>
        </p:nvSpPr>
        <p:spPr>
          <a:xfrm>
            <a:off x="11393424" y="6318250"/>
            <a:ext cx="798576" cy="539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 algn="ctr">
              <a:defRPr/>
            </a:pPr>
            <a:fld id="{FFBEBF1D-035E-42EF-99D6-F28DDE93A79A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1027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334963" y="836712"/>
            <a:ext cx="972147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dirty="0"/>
              <a:t>Click to edit style</a:t>
            </a:r>
          </a:p>
        </p:txBody>
      </p:sp>
      <p:sp>
        <p:nvSpPr>
          <p:cNvPr id="1028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334963" y="2204863"/>
            <a:ext cx="11522075" cy="38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dirty="0"/>
              <a:t>Click to edit styles</a:t>
            </a:r>
          </a:p>
          <a:p>
            <a:pPr lvl="1"/>
            <a:r>
              <a:rPr lang="pt-PT" altLang="pt-PT" dirty="0"/>
              <a:t>Second level</a:t>
            </a:r>
          </a:p>
          <a:p>
            <a:pPr lvl="2"/>
            <a:r>
              <a:rPr lang="pt-PT" altLang="pt-PT" dirty="0"/>
              <a:t>Third level</a:t>
            </a:r>
          </a:p>
        </p:txBody>
      </p:sp>
      <p:pic>
        <p:nvPicPr>
          <p:cNvPr id="18" name="Picture 17" descr="A green circle with a sun and a battery and windmill&#10;&#10;Description automatically generated">
            <a:extLst>
              <a:ext uri="{FF2B5EF4-FFF2-40B4-BE49-F238E27FC236}">
                <a16:creationId xmlns:a16="http://schemas.microsoft.com/office/drawing/2014/main" id="{AF172824-842C-7478-2137-B943B183F6D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456" y="116632"/>
            <a:ext cx="1762876" cy="8799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58" r:id="rId3"/>
    <p:sldLayoutId id="2147483659" r:id="rId4"/>
    <p:sldLayoutId id="2147483660" r:id="rId5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00B05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9899"/>
          </a:solidFill>
          <a:latin typeface="Arial Narrow" panose="020B0606020202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9899"/>
          </a:solidFill>
          <a:latin typeface="Arial Narrow" panose="020B0606020202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9899"/>
          </a:solidFill>
          <a:latin typeface="Arial Narrow" panose="020B0606020202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9899"/>
          </a:solidFill>
          <a:latin typeface="Arial Narrow" panose="020B0606020202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9899"/>
          </a:solidFill>
          <a:latin typeface="Arial Narrow" panose="020B0606020202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9899"/>
          </a:solidFill>
          <a:latin typeface="Arial Narrow" panose="020B0606020202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9899"/>
          </a:solidFill>
          <a:latin typeface="Arial Narrow" panose="020B0606020202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9899"/>
          </a:solidFill>
          <a:latin typeface="Arial Narrow" panose="020B0606020202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98D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98DC7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2D050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2D050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5920" y="1124744"/>
            <a:ext cx="6480720" cy="3096344"/>
          </a:xfrm>
        </p:spPr>
        <p:txBody>
          <a:bodyPr/>
          <a:lstStyle/>
          <a:p>
            <a:r>
              <a:rPr lang="pt-PT" dirty="0">
                <a:solidFill>
                  <a:srgbClr val="00B050"/>
                </a:solidFill>
              </a:rPr>
              <a:t>Paper ID and Title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Author and Affiliation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5360" y="1022871"/>
            <a:ext cx="11521280" cy="1470025"/>
          </a:xfrm>
        </p:spPr>
        <p:txBody>
          <a:bodyPr/>
          <a:lstStyle/>
          <a:p>
            <a:r>
              <a:rPr lang="pt-PT" dirty="0"/>
              <a:t>Click to Edit style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Click to Edit style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FFBEBF1D-035E-42EF-99D6-F28DDE93A79A}" type="slidenum">
              <a:rPr lang="en-US" smtClean="0"/>
              <a:pPr algn="ctr"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35361" y="193207"/>
            <a:ext cx="11521280" cy="1143000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FFBEBF1D-035E-42EF-99D6-F28DDE93A79A}" type="slidenum">
              <a:rPr lang="en-US" smtClean="0"/>
              <a:pPr algn="ct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6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35361" y="620688"/>
            <a:ext cx="9649071" cy="936104"/>
          </a:xfr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FFBEBF1D-035E-42EF-99D6-F28DDE93A79A}" type="slidenum">
              <a:rPr lang="en-US" smtClean="0"/>
              <a:pPr algn="ctr"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52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89F91B5FD7E24685D7004AF5946EEB" ma:contentTypeVersion="10" ma:contentTypeDescription="Create a new document." ma:contentTypeScope="" ma:versionID="b2f85ab2a37f0601131fc609fc19559e">
  <xsd:schema xmlns:xsd="http://www.w3.org/2001/XMLSchema" xmlns:xs="http://www.w3.org/2001/XMLSchema" xmlns:p="http://schemas.microsoft.com/office/2006/metadata/properties" xmlns:ns2="408511ae-5389-4a88-9f94-482c20264855" xmlns:ns3="a0d330ec-4bfa-47db-82d6-2adbacda2174" targetNamespace="http://schemas.microsoft.com/office/2006/metadata/properties" ma:root="true" ma:fieldsID="5e4b75948c547d1170684b0dad16f8b4" ns2:_="" ns3:_="">
    <xsd:import namespace="408511ae-5389-4a88-9f94-482c20264855"/>
    <xsd:import namespace="a0d330ec-4bfa-47db-82d6-2adbacda21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8511ae-5389-4a88-9f94-482c202648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2102423-6c9a-45d0-aa71-0069027da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330ec-4bfa-47db-82d6-2adbacda21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27271d2-4250-46f8-8a7b-4d65a0c0fbc4}" ma:internalName="TaxCatchAll" ma:showField="CatchAllData" ma:web="a0d330ec-4bfa-47db-82d6-2adbacda21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d330ec-4bfa-47db-82d6-2adbacda2174" xsi:nil="true"/>
    <lcf76f155ced4ddcb4097134ff3c332f xmlns="408511ae-5389-4a88-9f94-482c2026485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81B5BF2-D307-4A30-A422-0441BB58BF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4895F7-27CC-4FD3-ADA0-6F96DCFB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8511ae-5389-4a88-9f94-482c20264855"/>
    <ds:schemaRef ds:uri="a0d330ec-4bfa-47db-82d6-2adbacda21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206D5C-FE77-497E-998B-67CFAB514B7E}">
  <ds:schemaRefs>
    <ds:schemaRef ds:uri="http://schemas.microsoft.com/office/2006/metadata/properties"/>
    <ds:schemaRef ds:uri="http://schemas.microsoft.com/office/infopath/2007/PartnerControls"/>
    <ds:schemaRef ds:uri="a0d330ec-4bfa-47db-82d6-2adbacda2174"/>
    <ds:schemaRef ds:uri="408511ae-5389-4a88-9f94-482c2026485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Wingdings</vt:lpstr>
      <vt:lpstr>Tema do Office</vt:lpstr>
      <vt:lpstr>Paper ID and Title</vt:lpstr>
      <vt:lpstr>Click to Edit style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2023-04-04T10:14:57Z</dcterms:created>
  <dcterms:modified xsi:type="dcterms:W3CDTF">2024-05-18T10:43:12Z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0x010100B589F91B5FD7E24685D7004AF5946EEB</vt:lpwstr>
  </property>
</Properties>
</file>